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6134100" cy="8369300"/>
  <p:notesSz cx="6858000" cy="9144000"/>
  <p:embeddedFontLst>
    <p:embeddedFont>
      <p:font typeface="Futura Ultra-Bold" charset="1" panose="020B0802020204020204"/>
      <p:regular r:id="rId8"/>
    </p:embeddedFont>
    <p:embeddedFont>
      <p:font typeface="Futura Medium" charset="1" panose="020B0502020204020303"/>
      <p:regular r:id="rId9"/>
    </p:embeddedFont>
    <p:embeddedFont>
      <p:font typeface="Futura Bold" charset="1" panose="020B0702020204020203"/>
      <p:regular r:id="rId10"/>
    </p:embeddedFont>
    <p:embeddedFont>
      <p:font typeface="Helvetica World" charset="1" panose="020B0500040000020004"/>
      <p:regular r:id="rId11"/>
    </p:embeddedFont>
    <p:embeddedFont>
      <p:font typeface="Bebas Neue Bold" charset="1" panose="020B0606020202050201"/>
      <p:regular r:id="rId12"/>
    </p:embeddedFont>
    <p:embeddedFont>
      <p:font typeface="Kollektif" charset="1" panose="020B0604020101010102"/>
      <p:regular r:id="rId13"/>
    </p:embeddedFont>
    <p:embeddedFont>
      <p:font typeface="Bebas Neue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63503" y="-63503"/>
            <a:ext cx="6267993" cy="8499996"/>
            <a:chOff x="0" y="0"/>
            <a:chExt cx="6267996" cy="8499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6140958" cy="8372983"/>
            </a:xfrm>
            <a:custGeom>
              <a:avLst/>
              <a:gdLst/>
              <a:ahLst/>
              <a:cxnLst/>
              <a:rect r="r" b="b" t="t" l="l"/>
              <a:pathLst>
                <a:path h="8372983" w="6140958">
                  <a:moveTo>
                    <a:pt x="398526" y="0"/>
                  </a:moveTo>
                  <a:lnTo>
                    <a:pt x="398526" y="190500"/>
                  </a:lnTo>
                  <a:lnTo>
                    <a:pt x="414401" y="190500"/>
                  </a:lnTo>
                  <a:lnTo>
                    <a:pt x="414401" y="0"/>
                  </a:lnTo>
                  <a:close/>
                  <a:moveTo>
                    <a:pt x="5726557" y="0"/>
                  </a:moveTo>
                  <a:lnTo>
                    <a:pt x="5726557" y="190500"/>
                  </a:lnTo>
                  <a:lnTo>
                    <a:pt x="5742432" y="190500"/>
                  </a:lnTo>
                  <a:lnTo>
                    <a:pt x="5742432" y="0"/>
                  </a:lnTo>
                  <a:close/>
                  <a:moveTo>
                    <a:pt x="0" y="398526"/>
                  </a:moveTo>
                  <a:lnTo>
                    <a:pt x="0" y="414401"/>
                  </a:lnTo>
                  <a:lnTo>
                    <a:pt x="190500" y="414401"/>
                  </a:lnTo>
                  <a:lnTo>
                    <a:pt x="190500" y="398526"/>
                  </a:lnTo>
                  <a:close/>
                  <a:moveTo>
                    <a:pt x="5950458" y="398526"/>
                  </a:moveTo>
                  <a:lnTo>
                    <a:pt x="5950458" y="414401"/>
                  </a:lnTo>
                  <a:lnTo>
                    <a:pt x="6140958" y="414401"/>
                  </a:lnTo>
                  <a:lnTo>
                    <a:pt x="6140958" y="398526"/>
                  </a:lnTo>
                  <a:close/>
                  <a:moveTo>
                    <a:pt x="0" y="7958582"/>
                  </a:moveTo>
                  <a:lnTo>
                    <a:pt x="0" y="7974457"/>
                  </a:lnTo>
                  <a:lnTo>
                    <a:pt x="190500" y="7974457"/>
                  </a:lnTo>
                  <a:lnTo>
                    <a:pt x="190500" y="7958582"/>
                  </a:lnTo>
                  <a:close/>
                  <a:moveTo>
                    <a:pt x="5950458" y="7958582"/>
                  </a:moveTo>
                  <a:lnTo>
                    <a:pt x="5950458" y="7974457"/>
                  </a:lnTo>
                  <a:lnTo>
                    <a:pt x="6140958" y="7974457"/>
                  </a:lnTo>
                  <a:lnTo>
                    <a:pt x="6140958" y="7958582"/>
                  </a:lnTo>
                  <a:close/>
                  <a:moveTo>
                    <a:pt x="398526" y="8182483"/>
                  </a:moveTo>
                  <a:lnTo>
                    <a:pt x="398526" y="8372983"/>
                  </a:lnTo>
                  <a:lnTo>
                    <a:pt x="414401" y="8372983"/>
                  </a:lnTo>
                  <a:lnTo>
                    <a:pt x="414401" y="8182483"/>
                  </a:lnTo>
                  <a:close/>
                  <a:moveTo>
                    <a:pt x="5726557" y="8182483"/>
                  </a:moveTo>
                  <a:lnTo>
                    <a:pt x="5726557" y="8372983"/>
                  </a:lnTo>
                  <a:lnTo>
                    <a:pt x="5742432" y="8372983"/>
                  </a:lnTo>
                  <a:lnTo>
                    <a:pt x="5742432" y="8182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6140958" cy="8372983"/>
            </a:xfrm>
            <a:custGeom>
              <a:avLst/>
              <a:gdLst/>
              <a:ahLst/>
              <a:cxnLst/>
              <a:rect r="r" b="b" t="t" l="l"/>
              <a:pathLst>
                <a:path h="8372983" w="6140958">
                  <a:moveTo>
                    <a:pt x="404876" y="0"/>
                  </a:moveTo>
                  <a:lnTo>
                    <a:pt x="404876" y="190500"/>
                  </a:lnTo>
                  <a:lnTo>
                    <a:pt x="408051" y="190500"/>
                  </a:lnTo>
                  <a:lnTo>
                    <a:pt x="408051" y="0"/>
                  </a:lnTo>
                  <a:close/>
                  <a:moveTo>
                    <a:pt x="5732907" y="0"/>
                  </a:moveTo>
                  <a:lnTo>
                    <a:pt x="5732907" y="190500"/>
                  </a:lnTo>
                  <a:lnTo>
                    <a:pt x="5736082" y="190500"/>
                  </a:lnTo>
                  <a:lnTo>
                    <a:pt x="5736082" y="0"/>
                  </a:lnTo>
                  <a:close/>
                  <a:moveTo>
                    <a:pt x="0" y="404876"/>
                  </a:moveTo>
                  <a:lnTo>
                    <a:pt x="0" y="408051"/>
                  </a:lnTo>
                  <a:lnTo>
                    <a:pt x="190500" y="408051"/>
                  </a:lnTo>
                  <a:lnTo>
                    <a:pt x="190500" y="404876"/>
                  </a:lnTo>
                  <a:close/>
                  <a:moveTo>
                    <a:pt x="5950458" y="404876"/>
                  </a:moveTo>
                  <a:lnTo>
                    <a:pt x="5950458" y="408051"/>
                  </a:lnTo>
                  <a:lnTo>
                    <a:pt x="6140958" y="408051"/>
                  </a:lnTo>
                  <a:lnTo>
                    <a:pt x="6140958" y="404876"/>
                  </a:lnTo>
                  <a:close/>
                  <a:moveTo>
                    <a:pt x="0" y="7964932"/>
                  </a:moveTo>
                  <a:lnTo>
                    <a:pt x="0" y="7968107"/>
                  </a:lnTo>
                  <a:lnTo>
                    <a:pt x="190500" y="7968107"/>
                  </a:lnTo>
                  <a:lnTo>
                    <a:pt x="190500" y="7964932"/>
                  </a:lnTo>
                  <a:close/>
                  <a:moveTo>
                    <a:pt x="5950458" y="7964932"/>
                  </a:moveTo>
                  <a:lnTo>
                    <a:pt x="5950458" y="7968107"/>
                  </a:lnTo>
                  <a:lnTo>
                    <a:pt x="6140958" y="7968107"/>
                  </a:lnTo>
                  <a:lnTo>
                    <a:pt x="6140958" y="7964932"/>
                  </a:lnTo>
                  <a:close/>
                  <a:moveTo>
                    <a:pt x="404876" y="8182483"/>
                  </a:moveTo>
                  <a:lnTo>
                    <a:pt x="404876" y="8372983"/>
                  </a:lnTo>
                  <a:lnTo>
                    <a:pt x="408051" y="8372983"/>
                  </a:lnTo>
                  <a:lnTo>
                    <a:pt x="408051" y="8182483"/>
                  </a:lnTo>
                  <a:close/>
                  <a:moveTo>
                    <a:pt x="5732907" y="8182483"/>
                  </a:moveTo>
                  <a:lnTo>
                    <a:pt x="5732907" y="8372983"/>
                  </a:lnTo>
                  <a:lnTo>
                    <a:pt x="5736082" y="8372983"/>
                  </a:lnTo>
                  <a:lnTo>
                    <a:pt x="5736082" y="818248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3062732" y="87249"/>
              <a:ext cx="142748" cy="142875"/>
            </a:xfrm>
            <a:custGeom>
              <a:avLst/>
              <a:gdLst/>
              <a:ahLst/>
              <a:cxnLst/>
              <a:rect r="r" b="b" t="t" l="l"/>
              <a:pathLst>
                <a:path h="142875" w="142748">
                  <a:moveTo>
                    <a:pt x="142748" y="71501"/>
                  </a:moveTo>
                  <a:cubicBezTo>
                    <a:pt x="142748" y="110998"/>
                    <a:pt x="110744" y="142875"/>
                    <a:pt x="71374" y="142875"/>
                  </a:cubicBezTo>
                  <a:lnTo>
                    <a:pt x="71374" y="135001"/>
                  </a:lnTo>
                  <a:lnTo>
                    <a:pt x="71374" y="142875"/>
                  </a:lnTo>
                  <a:cubicBezTo>
                    <a:pt x="31877" y="142875"/>
                    <a:pt x="0" y="110871"/>
                    <a:pt x="0" y="71501"/>
                  </a:cubicBezTo>
                  <a:lnTo>
                    <a:pt x="7874" y="71501"/>
                  </a:lnTo>
                  <a:lnTo>
                    <a:pt x="0" y="71501"/>
                  </a:lnTo>
                  <a:cubicBezTo>
                    <a:pt x="0" y="32004"/>
                    <a:pt x="32004" y="127"/>
                    <a:pt x="71374" y="127"/>
                  </a:cubicBezTo>
                  <a:lnTo>
                    <a:pt x="71374" y="8001"/>
                  </a:lnTo>
                  <a:lnTo>
                    <a:pt x="71374" y="0"/>
                  </a:lnTo>
                  <a:cubicBezTo>
                    <a:pt x="110871" y="0"/>
                    <a:pt x="142748" y="32004"/>
                    <a:pt x="142748" y="71374"/>
                  </a:cubicBezTo>
                  <a:lnTo>
                    <a:pt x="134874" y="71374"/>
                  </a:lnTo>
                  <a:lnTo>
                    <a:pt x="142748" y="71374"/>
                  </a:lnTo>
                  <a:moveTo>
                    <a:pt x="126873" y="71374"/>
                  </a:moveTo>
                  <a:cubicBezTo>
                    <a:pt x="126873" y="40640"/>
                    <a:pt x="101981" y="15748"/>
                    <a:pt x="71247" y="15748"/>
                  </a:cubicBezTo>
                  <a:cubicBezTo>
                    <a:pt x="40513" y="15748"/>
                    <a:pt x="15621" y="40640"/>
                    <a:pt x="15621" y="71374"/>
                  </a:cubicBezTo>
                  <a:cubicBezTo>
                    <a:pt x="15621" y="102108"/>
                    <a:pt x="40513" y="127000"/>
                    <a:pt x="71247" y="127000"/>
                  </a:cubicBezTo>
                  <a:cubicBezTo>
                    <a:pt x="101981" y="127000"/>
                    <a:pt x="126873" y="102108"/>
                    <a:pt x="126873" y="71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057779" y="150749"/>
              <a:ext cx="152400" cy="15875"/>
            </a:xfrm>
            <a:custGeom>
              <a:avLst/>
              <a:gdLst/>
              <a:ahLst/>
              <a:cxnLst/>
              <a:rect r="r" b="b" t="t" l="l"/>
              <a:pathLst>
                <a:path h="158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15875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126105" y="82550"/>
              <a:ext cx="15875" cy="152400"/>
            </a:xfrm>
            <a:custGeom>
              <a:avLst/>
              <a:gdLst/>
              <a:ahLst/>
              <a:cxnLst/>
              <a:rect r="r" b="b" t="t" l="l"/>
              <a:pathLst>
                <a:path h="152400" w="15875">
                  <a:moveTo>
                    <a:pt x="15875" y="0"/>
                  </a:moveTo>
                  <a:lnTo>
                    <a:pt x="158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088132" y="112649"/>
              <a:ext cx="91948" cy="92075"/>
            </a:xfrm>
            <a:custGeom>
              <a:avLst/>
              <a:gdLst/>
              <a:ahLst/>
              <a:cxnLst/>
              <a:rect r="r" b="b" t="t" l="l"/>
              <a:pathLst>
                <a:path h="92075" w="91948">
                  <a:moveTo>
                    <a:pt x="91948" y="46101"/>
                  </a:moveTo>
                  <a:cubicBezTo>
                    <a:pt x="91948" y="71501"/>
                    <a:pt x="71374" y="92075"/>
                    <a:pt x="45974" y="92075"/>
                  </a:cubicBezTo>
                  <a:lnTo>
                    <a:pt x="45974" y="84201"/>
                  </a:lnTo>
                  <a:lnTo>
                    <a:pt x="45974" y="92075"/>
                  </a:lnTo>
                  <a:cubicBezTo>
                    <a:pt x="20574" y="92075"/>
                    <a:pt x="0" y="71501"/>
                    <a:pt x="0" y="46101"/>
                  </a:cubicBezTo>
                  <a:lnTo>
                    <a:pt x="7874" y="46101"/>
                  </a:lnTo>
                  <a:lnTo>
                    <a:pt x="0" y="46101"/>
                  </a:lnTo>
                  <a:cubicBezTo>
                    <a:pt x="0" y="20701"/>
                    <a:pt x="20574" y="127"/>
                    <a:pt x="45974" y="127"/>
                  </a:cubicBezTo>
                  <a:lnTo>
                    <a:pt x="45974" y="8001"/>
                  </a:lnTo>
                  <a:lnTo>
                    <a:pt x="45974" y="0"/>
                  </a:lnTo>
                  <a:cubicBezTo>
                    <a:pt x="71374" y="0"/>
                    <a:pt x="91948" y="20574"/>
                    <a:pt x="91948" y="45974"/>
                  </a:cubicBezTo>
                  <a:lnTo>
                    <a:pt x="84074" y="45974"/>
                  </a:lnTo>
                  <a:lnTo>
                    <a:pt x="91948" y="45974"/>
                  </a:lnTo>
                  <a:moveTo>
                    <a:pt x="76073" y="45974"/>
                  </a:moveTo>
                  <a:cubicBezTo>
                    <a:pt x="76073" y="29337"/>
                    <a:pt x="62611" y="15748"/>
                    <a:pt x="45847" y="15748"/>
                  </a:cubicBezTo>
                  <a:cubicBezTo>
                    <a:pt x="29083" y="15748"/>
                    <a:pt x="15621" y="29210"/>
                    <a:pt x="15621" y="45974"/>
                  </a:cubicBezTo>
                  <a:cubicBezTo>
                    <a:pt x="15621" y="62738"/>
                    <a:pt x="29083" y="76200"/>
                    <a:pt x="45847" y="76200"/>
                  </a:cubicBezTo>
                  <a:cubicBezTo>
                    <a:pt x="62611" y="76200"/>
                    <a:pt x="76073" y="62738"/>
                    <a:pt x="76073" y="459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069082" y="93599"/>
              <a:ext cx="130048" cy="130175"/>
            </a:xfrm>
            <a:custGeom>
              <a:avLst/>
              <a:gdLst/>
              <a:ahLst/>
              <a:cxnLst/>
              <a:rect r="r" b="b" t="t" l="l"/>
              <a:pathLst>
                <a:path h="130175" w="130048">
                  <a:moveTo>
                    <a:pt x="130048" y="65151"/>
                  </a:moveTo>
                  <a:cubicBezTo>
                    <a:pt x="130048" y="101092"/>
                    <a:pt x="100965" y="130175"/>
                    <a:pt x="65024" y="130175"/>
                  </a:cubicBezTo>
                  <a:lnTo>
                    <a:pt x="65024" y="128651"/>
                  </a:lnTo>
                  <a:lnTo>
                    <a:pt x="65024" y="130175"/>
                  </a:lnTo>
                  <a:cubicBezTo>
                    <a:pt x="29083" y="130175"/>
                    <a:pt x="0" y="101092"/>
                    <a:pt x="0" y="65151"/>
                  </a:cubicBezTo>
                  <a:lnTo>
                    <a:pt x="1524" y="65151"/>
                  </a:lnTo>
                  <a:lnTo>
                    <a:pt x="0" y="65151"/>
                  </a:lnTo>
                  <a:cubicBezTo>
                    <a:pt x="0" y="29210"/>
                    <a:pt x="29083" y="127"/>
                    <a:pt x="65024" y="127"/>
                  </a:cubicBezTo>
                  <a:lnTo>
                    <a:pt x="65024" y="1651"/>
                  </a:lnTo>
                  <a:lnTo>
                    <a:pt x="65024" y="0"/>
                  </a:lnTo>
                  <a:cubicBezTo>
                    <a:pt x="100965" y="0"/>
                    <a:pt x="130048" y="29083"/>
                    <a:pt x="130048" y="65024"/>
                  </a:cubicBezTo>
                  <a:lnTo>
                    <a:pt x="128524" y="65024"/>
                  </a:lnTo>
                  <a:lnTo>
                    <a:pt x="130048" y="65024"/>
                  </a:lnTo>
                  <a:moveTo>
                    <a:pt x="126873" y="65024"/>
                  </a:moveTo>
                  <a:cubicBezTo>
                    <a:pt x="126873" y="30861"/>
                    <a:pt x="99187" y="3048"/>
                    <a:pt x="64897" y="3048"/>
                  </a:cubicBezTo>
                  <a:cubicBezTo>
                    <a:pt x="30607" y="3048"/>
                    <a:pt x="2921" y="30734"/>
                    <a:pt x="2921" y="65024"/>
                  </a:cubicBezTo>
                  <a:cubicBezTo>
                    <a:pt x="2921" y="99314"/>
                    <a:pt x="30607" y="127000"/>
                    <a:pt x="64897" y="127000"/>
                  </a:cubicBezTo>
                  <a:cubicBezTo>
                    <a:pt x="99187" y="127000"/>
                    <a:pt x="126873" y="99314"/>
                    <a:pt x="126873" y="6502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057779" y="157099"/>
              <a:ext cx="152400" cy="3175"/>
            </a:xfrm>
            <a:custGeom>
              <a:avLst/>
              <a:gdLst/>
              <a:ahLst/>
              <a:cxnLst/>
              <a:rect r="r" b="b" t="t" l="l"/>
              <a:pathLst>
                <a:path h="31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132455" y="82550"/>
              <a:ext cx="3175" cy="152400"/>
            </a:xfrm>
            <a:custGeom>
              <a:avLst/>
              <a:gdLst/>
              <a:ahLst/>
              <a:cxnLst/>
              <a:rect r="r" b="b" t="t" l="l"/>
              <a:pathLst>
                <a:path h="152400" w="3175">
                  <a:moveTo>
                    <a:pt x="3175" y="0"/>
                  </a:moveTo>
                  <a:lnTo>
                    <a:pt x="31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095879" y="120650"/>
              <a:ext cx="76200" cy="76200"/>
            </a:xfrm>
            <a:custGeom>
              <a:avLst/>
              <a:gdLst/>
              <a:ahLst/>
              <a:cxnLst/>
              <a:rect r="r" b="b" t="t" l="l"/>
              <a:pathLst>
                <a:path h="76200" w="76200">
                  <a:moveTo>
                    <a:pt x="76200" y="38100"/>
                  </a:moveTo>
                  <a:cubicBezTo>
                    <a:pt x="76200" y="59182"/>
                    <a:pt x="59182" y="76200"/>
                    <a:pt x="38100" y="76200"/>
                  </a:cubicBezTo>
                  <a:cubicBezTo>
                    <a:pt x="17018" y="76200"/>
                    <a:pt x="0" y="59182"/>
                    <a:pt x="0" y="38100"/>
                  </a:cubicBezTo>
                  <a:cubicBezTo>
                    <a:pt x="0" y="17018"/>
                    <a:pt x="17018" y="0"/>
                    <a:pt x="38100" y="0"/>
                  </a:cubicBezTo>
                  <a:cubicBezTo>
                    <a:pt x="59182" y="0"/>
                    <a:pt x="76200" y="17018"/>
                    <a:pt x="76200" y="3810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095879" y="157099"/>
              <a:ext cx="76200" cy="3175"/>
            </a:xfrm>
            <a:custGeom>
              <a:avLst/>
              <a:gdLst/>
              <a:ahLst/>
              <a:cxnLst/>
              <a:rect r="r" b="b" t="t" l="l"/>
              <a:pathLst>
                <a:path h="3175" w="76200">
                  <a:moveTo>
                    <a:pt x="0" y="0"/>
                  </a:moveTo>
                  <a:lnTo>
                    <a:pt x="76200" y="0"/>
                  </a:lnTo>
                  <a:lnTo>
                    <a:pt x="762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132455" y="120650"/>
              <a:ext cx="3175" cy="76200"/>
            </a:xfrm>
            <a:custGeom>
              <a:avLst/>
              <a:gdLst/>
              <a:ahLst/>
              <a:cxnLst/>
              <a:rect r="r" b="b" t="t" l="l"/>
              <a:pathLst>
                <a:path h="76200" w="3175">
                  <a:moveTo>
                    <a:pt x="3175" y="0"/>
                  </a:moveTo>
                  <a:lnTo>
                    <a:pt x="3175" y="76200"/>
                  </a:lnTo>
                  <a:lnTo>
                    <a:pt x="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062732" y="8269859"/>
              <a:ext cx="142748" cy="142748"/>
            </a:xfrm>
            <a:custGeom>
              <a:avLst/>
              <a:gdLst/>
              <a:ahLst/>
              <a:cxnLst/>
              <a:rect r="r" b="b" t="t" l="l"/>
              <a:pathLst>
                <a:path h="142748" w="142748">
                  <a:moveTo>
                    <a:pt x="142748" y="71374"/>
                  </a:moveTo>
                  <a:cubicBezTo>
                    <a:pt x="142748" y="110871"/>
                    <a:pt x="110744" y="142748"/>
                    <a:pt x="71374" y="142748"/>
                  </a:cubicBezTo>
                  <a:lnTo>
                    <a:pt x="71374" y="134874"/>
                  </a:lnTo>
                  <a:lnTo>
                    <a:pt x="71374" y="142748"/>
                  </a:lnTo>
                  <a:cubicBezTo>
                    <a:pt x="31877" y="142748"/>
                    <a:pt x="0" y="110743"/>
                    <a:pt x="0" y="71374"/>
                  </a:cubicBezTo>
                  <a:lnTo>
                    <a:pt x="7874" y="71374"/>
                  </a:lnTo>
                  <a:lnTo>
                    <a:pt x="0" y="71374"/>
                  </a:lnTo>
                  <a:cubicBezTo>
                    <a:pt x="0" y="31877"/>
                    <a:pt x="32004" y="0"/>
                    <a:pt x="71374" y="0"/>
                  </a:cubicBezTo>
                  <a:lnTo>
                    <a:pt x="71374" y="7874"/>
                  </a:lnTo>
                  <a:lnTo>
                    <a:pt x="71374" y="0"/>
                  </a:lnTo>
                  <a:cubicBezTo>
                    <a:pt x="110871" y="0"/>
                    <a:pt x="142748" y="32004"/>
                    <a:pt x="142748" y="71374"/>
                  </a:cubicBezTo>
                  <a:lnTo>
                    <a:pt x="134874" y="71374"/>
                  </a:lnTo>
                  <a:lnTo>
                    <a:pt x="142748" y="71374"/>
                  </a:lnTo>
                  <a:moveTo>
                    <a:pt x="126873" y="71374"/>
                  </a:moveTo>
                  <a:cubicBezTo>
                    <a:pt x="126873" y="40640"/>
                    <a:pt x="101981" y="15748"/>
                    <a:pt x="71247" y="15748"/>
                  </a:cubicBezTo>
                  <a:cubicBezTo>
                    <a:pt x="40513" y="15748"/>
                    <a:pt x="15621" y="40640"/>
                    <a:pt x="15621" y="71374"/>
                  </a:cubicBezTo>
                  <a:cubicBezTo>
                    <a:pt x="15621" y="102108"/>
                    <a:pt x="40513" y="127000"/>
                    <a:pt x="71247" y="127000"/>
                  </a:cubicBezTo>
                  <a:cubicBezTo>
                    <a:pt x="101981" y="127000"/>
                    <a:pt x="126873" y="102108"/>
                    <a:pt x="126873" y="71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057779" y="8333359"/>
              <a:ext cx="152400" cy="15875"/>
            </a:xfrm>
            <a:custGeom>
              <a:avLst/>
              <a:gdLst/>
              <a:ahLst/>
              <a:cxnLst/>
              <a:rect r="r" b="b" t="t" l="l"/>
              <a:pathLst>
                <a:path h="158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15875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3126105" y="8265033"/>
              <a:ext cx="15875" cy="152400"/>
            </a:xfrm>
            <a:custGeom>
              <a:avLst/>
              <a:gdLst/>
              <a:ahLst/>
              <a:cxnLst/>
              <a:rect r="r" b="b" t="t" l="l"/>
              <a:pathLst>
                <a:path h="152400" w="15875">
                  <a:moveTo>
                    <a:pt x="15875" y="0"/>
                  </a:moveTo>
                  <a:lnTo>
                    <a:pt x="158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088132" y="8295259"/>
              <a:ext cx="91948" cy="91948"/>
            </a:xfrm>
            <a:custGeom>
              <a:avLst/>
              <a:gdLst/>
              <a:ahLst/>
              <a:cxnLst/>
              <a:rect r="r" b="b" t="t" l="l"/>
              <a:pathLst>
                <a:path h="91948" w="91948">
                  <a:moveTo>
                    <a:pt x="91948" y="45974"/>
                  </a:moveTo>
                  <a:cubicBezTo>
                    <a:pt x="91948" y="71374"/>
                    <a:pt x="71374" y="91948"/>
                    <a:pt x="45974" y="91948"/>
                  </a:cubicBezTo>
                  <a:lnTo>
                    <a:pt x="45974" y="84074"/>
                  </a:lnTo>
                  <a:lnTo>
                    <a:pt x="45974" y="91948"/>
                  </a:lnTo>
                  <a:cubicBezTo>
                    <a:pt x="20574" y="91948"/>
                    <a:pt x="0" y="71374"/>
                    <a:pt x="0" y="45974"/>
                  </a:cubicBezTo>
                  <a:lnTo>
                    <a:pt x="7874" y="45974"/>
                  </a:lnTo>
                  <a:lnTo>
                    <a:pt x="0" y="45974"/>
                  </a:lnTo>
                  <a:cubicBezTo>
                    <a:pt x="0" y="20574"/>
                    <a:pt x="20574" y="0"/>
                    <a:pt x="45974" y="0"/>
                  </a:cubicBezTo>
                  <a:lnTo>
                    <a:pt x="45974" y="7874"/>
                  </a:lnTo>
                  <a:lnTo>
                    <a:pt x="45974" y="0"/>
                  </a:lnTo>
                  <a:cubicBezTo>
                    <a:pt x="71374" y="0"/>
                    <a:pt x="91948" y="20574"/>
                    <a:pt x="91948" y="45974"/>
                  </a:cubicBezTo>
                  <a:lnTo>
                    <a:pt x="84074" y="45974"/>
                  </a:lnTo>
                  <a:lnTo>
                    <a:pt x="91948" y="45974"/>
                  </a:lnTo>
                  <a:moveTo>
                    <a:pt x="76073" y="45974"/>
                  </a:moveTo>
                  <a:cubicBezTo>
                    <a:pt x="76073" y="29337"/>
                    <a:pt x="62611" y="15748"/>
                    <a:pt x="45847" y="15748"/>
                  </a:cubicBezTo>
                  <a:cubicBezTo>
                    <a:pt x="29083" y="15748"/>
                    <a:pt x="15621" y="29210"/>
                    <a:pt x="15621" y="45974"/>
                  </a:cubicBezTo>
                  <a:cubicBezTo>
                    <a:pt x="15621" y="62738"/>
                    <a:pt x="29083" y="76200"/>
                    <a:pt x="45847" y="76200"/>
                  </a:cubicBezTo>
                  <a:cubicBezTo>
                    <a:pt x="62611" y="76200"/>
                    <a:pt x="76073" y="62738"/>
                    <a:pt x="76073" y="459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069082" y="8276209"/>
              <a:ext cx="130048" cy="130048"/>
            </a:xfrm>
            <a:custGeom>
              <a:avLst/>
              <a:gdLst/>
              <a:ahLst/>
              <a:cxnLst/>
              <a:rect r="r" b="b" t="t" l="l"/>
              <a:pathLst>
                <a:path h="130048" w="130048">
                  <a:moveTo>
                    <a:pt x="130048" y="65024"/>
                  </a:moveTo>
                  <a:cubicBezTo>
                    <a:pt x="130048" y="100965"/>
                    <a:pt x="100965" y="130048"/>
                    <a:pt x="65024" y="130048"/>
                  </a:cubicBezTo>
                  <a:lnTo>
                    <a:pt x="65024" y="128524"/>
                  </a:lnTo>
                  <a:lnTo>
                    <a:pt x="65024" y="130048"/>
                  </a:lnTo>
                  <a:cubicBezTo>
                    <a:pt x="29083" y="130048"/>
                    <a:pt x="0" y="100965"/>
                    <a:pt x="0" y="65024"/>
                  </a:cubicBezTo>
                  <a:lnTo>
                    <a:pt x="1524" y="65024"/>
                  </a:lnTo>
                  <a:lnTo>
                    <a:pt x="0" y="65024"/>
                  </a:lnTo>
                  <a:cubicBezTo>
                    <a:pt x="0" y="29083"/>
                    <a:pt x="29083" y="0"/>
                    <a:pt x="65024" y="0"/>
                  </a:cubicBezTo>
                  <a:lnTo>
                    <a:pt x="65024" y="1524"/>
                  </a:lnTo>
                  <a:lnTo>
                    <a:pt x="65024" y="0"/>
                  </a:lnTo>
                  <a:cubicBezTo>
                    <a:pt x="100965" y="0"/>
                    <a:pt x="130048" y="29083"/>
                    <a:pt x="130048" y="65024"/>
                  </a:cubicBezTo>
                  <a:lnTo>
                    <a:pt x="128524" y="65024"/>
                  </a:lnTo>
                  <a:lnTo>
                    <a:pt x="130048" y="65024"/>
                  </a:lnTo>
                  <a:moveTo>
                    <a:pt x="126873" y="65024"/>
                  </a:moveTo>
                  <a:cubicBezTo>
                    <a:pt x="126873" y="30861"/>
                    <a:pt x="99187" y="3048"/>
                    <a:pt x="64897" y="3048"/>
                  </a:cubicBezTo>
                  <a:cubicBezTo>
                    <a:pt x="30607" y="3048"/>
                    <a:pt x="2921" y="30734"/>
                    <a:pt x="2921" y="65024"/>
                  </a:cubicBezTo>
                  <a:cubicBezTo>
                    <a:pt x="2921" y="99314"/>
                    <a:pt x="30607" y="127000"/>
                    <a:pt x="64897" y="127000"/>
                  </a:cubicBezTo>
                  <a:cubicBezTo>
                    <a:pt x="99187" y="127000"/>
                    <a:pt x="126873" y="99314"/>
                    <a:pt x="126873" y="6502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057779" y="8339709"/>
              <a:ext cx="152400" cy="3175"/>
            </a:xfrm>
            <a:custGeom>
              <a:avLst/>
              <a:gdLst/>
              <a:ahLst/>
              <a:cxnLst/>
              <a:rect r="r" b="b" t="t" l="l"/>
              <a:pathLst>
                <a:path h="31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132455" y="8265033"/>
              <a:ext cx="3175" cy="152400"/>
            </a:xfrm>
            <a:custGeom>
              <a:avLst/>
              <a:gdLst/>
              <a:ahLst/>
              <a:cxnLst/>
              <a:rect r="r" b="b" t="t" l="l"/>
              <a:pathLst>
                <a:path h="152400" w="3175">
                  <a:moveTo>
                    <a:pt x="3175" y="0"/>
                  </a:moveTo>
                  <a:lnTo>
                    <a:pt x="31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095879" y="8303133"/>
              <a:ext cx="76200" cy="76200"/>
            </a:xfrm>
            <a:custGeom>
              <a:avLst/>
              <a:gdLst/>
              <a:ahLst/>
              <a:cxnLst/>
              <a:rect r="r" b="b" t="t" l="l"/>
              <a:pathLst>
                <a:path h="76200" w="76200">
                  <a:moveTo>
                    <a:pt x="76200" y="38100"/>
                  </a:moveTo>
                  <a:cubicBezTo>
                    <a:pt x="76200" y="59181"/>
                    <a:pt x="59182" y="76200"/>
                    <a:pt x="38100" y="76200"/>
                  </a:cubicBezTo>
                  <a:cubicBezTo>
                    <a:pt x="17018" y="76200"/>
                    <a:pt x="0" y="59181"/>
                    <a:pt x="0" y="38100"/>
                  </a:cubicBezTo>
                  <a:cubicBezTo>
                    <a:pt x="0" y="17018"/>
                    <a:pt x="17018" y="0"/>
                    <a:pt x="38100" y="0"/>
                  </a:cubicBezTo>
                  <a:cubicBezTo>
                    <a:pt x="59182" y="0"/>
                    <a:pt x="76200" y="17018"/>
                    <a:pt x="76200" y="3810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095879" y="8339709"/>
              <a:ext cx="76200" cy="3175"/>
            </a:xfrm>
            <a:custGeom>
              <a:avLst/>
              <a:gdLst/>
              <a:ahLst/>
              <a:cxnLst/>
              <a:rect r="r" b="b" t="t" l="l"/>
              <a:pathLst>
                <a:path h="3175" w="76200">
                  <a:moveTo>
                    <a:pt x="0" y="0"/>
                  </a:moveTo>
                  <a:lnTo>
                    <a:pt x="76200" y="0"/>
                  </a:lnTo>
                  <a:lnTo>
                    <a:pt x="762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132455" y="8303133"/>
              <a:ext cx="3175" cy="76200"/>
            </a:xfrm>
            <a:custGeom>
              <a:avLst/>
              <a:gdLst/>
              <a:ahLst/>
              <a:cxnLst/>
              <a:rect r="r" b="b" t="t" l="l"/>
              <a:pathLst>
                <a:path h="76200" w="3175">
                  <a:moveTo>
                    <a:pt x="3175" y="0"/>
                  </a:moveTo>
                  <a:lnTo>
                    <a:pt x="3175" y="76200"/>
                  </a:lnTo>
                  <a:lnTo>
                    <a:pt x="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87376" y="4178681"/>
              <a:ext cx="142748" cy="142748"/>
            </a:xfrm>
            <a:custGeom>
              <a:avLst/>
              <a:gdLst/>
              <a:ahLst/>
              <a:cxnLst/>
              <a:rect r="r" b="b" t="t" l="l"/>
              <a:pathLst>
                <a:path h="142748" w="142748">
                  <a:moveTo>
                    <a:pt x="142748" y="71374"/>
                  </a:moveTo>
                  <a:cubicBezTo>
                    <a:pt x="142748" y="110871"/>
                    <a:pt x="110744" y="142748"/>
                    <a:pt x="71374" y="142748"/>
                  </a:cubicBezTo>
                  <a:lnTo>
                    <a:pt x="71374" y="134874"/>
                  </a:lnTo>
                  <a:lnTo>
                    <a:pt x="71374" y="142748"/>
                  </a:lnTo>
                  <a:cubicBezTo>
                    <a:pt x="31877" y="142748"/>
                    <a:pt x="0" y="110744"/>
                    <a:pt x="0" y="71374"/>
                  </a:cubicBezTo>
                  <a:lnTo>
                    <a:pt x="7874" y="71374"/>
                  </a:lnTo>
                  <a:lnTo>
                    <a:pt x="0" y="71374"/>
                  </a:lnTo>
                  <a:cubicBezTo>
                    <a:pt x="0" y="31877"/>
                    <a:pt x="32004" y="0"/>
                    <a:pt x="71374" y="0"/>
                  </a:cubicBezTo>
                  <a:lnTo>
                    <a:pt x="71374" y="7874"/>
                  </a:lnTo>
                  <a:lnTo>
                    <a:pt x="71374" y="0"/>
                  </a:lnTo>
                  <a:cubicBezTo>
                    <a:pt x="110871" y="0"/>
                    <a:pt x="142748" y="32004"/>
                    <a:pt x="142748" y="71374"/>
                  </a:cubicBezTo>
                  <a:lnTo>
                    <a:pt x="134874" y="71374"/>
                  </a:lnTo>
                  <a:lnTo>
                    <a:pt x="142748" y="71374"/>
                  </a:lnTo>
                  <a:moveTo>
                    <a:pt x="126873" y="71374"/>
                  </a:moveTo>
                  <a:cubicBezTo>
                    <a:pt x="126873" y="40640"/>
                    <a:pt x="101981" y="15748"/>
                    <a:pt x="71247" y="15748"/>
                  </a:cubicBezTo>
                  <a:cubicBezTo>
                    <a:pt x="40513" y="15748"/>
                    <a:pt x="15621" y="40640"/>
                    <a:pt x="15621" y="71374"/>
                  </a:cubicBezTo>
                  <a:cubicBezTo>
                    <a:pt x="15621" y="102108"/>
                    <a:pt x="40513" y="127000"/>
                    <a:pt x="71247" y="127000"/>
                  </a:cubicBezTo>
                  <a:cubicBezTo>
                    <a:pt x="101981" y="127000"/>
                    <a:pt x="126873" y="102108"/>
                    <a:pt x="126873" y="71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82550" y="4242054"/>
              <a:ext cx="152400" cy="15875"/>
            </a:xfrm>
            <a:custGeom>
              <a:avLst/>
              <a:gdLst/>
              <a:ahLst/>
              <a:cxnLst/>
              <a:rect r="r" b="b" t="t" l="l"/>
              <a:pathLst>
                <a:path h="158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15875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50876" y="4173855"/>
              <a:ext cx="15748" cy="152400"/>
            </a:xfrm>
            <a:custGeom>
              <a:avLst/>
              <a:gdLst/>
              <a:ahLst/>
              <a:cxnLst/>
              <a:rect r="r" b="b" t="t" l="l"/>
              <a:pathLst>
                <a:path h="152400" w="15748">
                  <a:moveTo>
                    <a:pt x="15748" y="0"/>
                  </a:moveTo>
                  <a:lnTo>
                    <a:pt x="15748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12776" y="4204081"/>
              <a:ext cx="91948" cy="91948"/>
            </a:xfrm>
            <a:custGeom>
              <a:avLst/>
              <a:gdLst/>
              <a:ahLst/>
              <a:cxnLst/>
              <a:rect r="r" b="b" t="t" l="l"/>
              <a:pathLst>
                <a:path h="91948" w="91948">
                  <a:moveTo>
                    <a:pt x="91948" y="45974"/>
                  </a:moveTo>
                  <a:cubicBezTo>
                    <a:pt x="91948" y="71374"/>
                    <a:pt x="71374" y="91948"/>
                    <a:pt x="45974" y="91948"/>
                  </a:cubicBezTo>
                  <a:lnTo>
                    <a:pt x="45974" y="84074"/>
                  </a:lnTo>
                  <a:lnTo>
                    <a:pt x="45974" y="91948"/>
                  </a:lnTo>
                  <a:cubicBezTo>
                    <a:pt x="20574" y="91948"/>
                    <a:pt x="0" y="71374"/>
                    <a:pt x="0" y="45974"/>
                  </a:cubicBezTo>
                  <a:lnTo>
                    <a:pt x="7874" y="45974"/>
                  </a:lnTo>
                  <a:lnTo>
                    <a:pt x="0" y="45974"/>
                  </a:lnTo>
                  <a:cubicBezTo>
                    <a:pt x="0" y="20574"/>
                    <a:pt x="20574" y="0"/>
                    <a:pt x="45974" y="0"/>
                  </a:cubicBezTo>
                  <a:lnTo>
                    <a:pt x="45974" y="7874"/>
                  </a:lnTo>
                  <a:lnTo>
                    <a:pt x="45974" y="0"/>
                  </a:lnTo>
                  <a:cubicBezTo>
                    <a:pt x="71374" y="0"/>
                    <a:pt x="91948" y="20574"/>
                    <a:pt x="91948" y="45974"/>
                  </a:cubicBezTo>
                  <a:lnTo>
                    <a:pt x="84074" y="45974"/>
                  </a:lnTo>
                  <a:lnTo>
                    <a:pt x="91948" y="45974"/>
                  </a:lnTo>
                  <a:moveTo>
                    <a:pt x="76073" y="45974"/>
                  </a:moveTo>
                  <a:cubicBezTo>
                    <a:pt x="76073" y="29337"/>
                    <a:pt x="62611" y="15748"/>
                    <a:pt x="45847" y="15748"/>
                  </a:cubicBezTo>
                  <a:cubicBezTo>
                    <a:pt x="29083" y="15748"/>
                    <a:pt x="15621" y="29210"/>
                    <a:pt x="15621" y="45974"/>
                  </a:cubicBezTo>
                  <a:cubicBezTo>
                    <a:pt x="15621" y="62738"/>
                    <a:pt x="29083" y="76200"/>
                    <a:pt x="45847" y="76200"/>
                  </a:cubicBezTo>
                  <a:cubicBezTo>
                    <a:pt x="62611" y="76200"/>
                    <a:pt x="76073" y="62738"/>
                    <a:pt x="76073" y="459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93726" y="4185031"/>
              <a:ext cx="130048" cy="130048"/>
            </a:xfrm>
            <a:custGeom>
              <a:avLst/>
              <a:gdLst/>
              <a:ahLst/>
              <a:cxnLst/>
              <a:rect r="r" b="b" t="t" l="l"/>
              <a:pathLst>
                <a:path h="130048" w="130048">
                  <a:moveTo>
                    <a:pt x="130048" y="65024"/>
                  </a:moveTo>
                  <a:cubicBezTo>
                    <a:pt x="130048" y="100965"/>
                    <a:pt x="100965" y="130048"/>
                    <a:pt x="65024" y="130048"/>
                  </a:cubicBezTo>
                  <a:lnTo>
                    <a:pt x="65024" y="128524"/>
                  </a:lnTo>
                  <a:lnTo>
                    <a:pt x="65024" y="130048"/>
                  </a:lnTo>
                  <a:cubicBezTo>
                    <a:pt x="29083" y="130048"/>
                    <a:pt x="0" y="100965"/>
                    <a:pt x="0" y="65024"/>
                  </a:cubicBezTo>
                  <a:lnTo>
                    <a:pt x="1524" y="65024"/>
                  </a:lnTo>
                  <a:lnTo>
                    <a:pt x="0" y="65024"/>
                  </a:lnTo>
                  <a:cubicBezTo>
                    <a:pt x="0" y="29083"/>
                    <a:pt x="29083" y="0"/>
                    <a:pt x="65024" y="0"/>
                  </a:cubicBezTo>
                  <a:lnTo>
                    <a:pt x="65024" y="1524"/>
                  </a:lnTo>
                  <a:lnTo>
                    <a:pt x="65024" y="0"/>
                  </a:lnTo>
                  <a:cubicBezTo>
                    <a:pt x="100965" y="0"/>
                    <a:pt x="130048" y="29083"/>
                    <a:pt x="130048" y="65024"/>
                  </a:cubicBezTo>
                  <a:lnTo>
                    <a:pt x="128524" y="65024"/>
                  </a:lnTo>
                  <a:lnTo>
                    <a:pt x="130048" y="65024"/>
                  </a:lnTo>
                  <a:moveTo>
                    <a:pt x="126873" y="65024"/>
                  </a:moveTo>
                  <a:cubicBezTo>
                    <a:pt x="126873" y="30861"/>
                    <a:pt x="99187" y="3048"/>
                    <a:pt x="64897" y="3048"/>
                  </a:cubicBezTo>
                  <a:cubicBezTo>
                    <a:pt x="30607" y="3048"/>
                    <a:pt x="2921" y="30734"/>
                    <a:pt x="2921" y="65024"/>
                  </a:cubicBezTo>
                  <a:cubicBezTo>
                    <a:pt x="2921" y="99314"/>
                    <a:pt x="30607" y="127000"/>
                    <a:pt x="64897" y="127000"/>
                  </a:cubicBezTo>
                  <a:cubicBezTo>
                    <a:pt x="99187" y="127000"/>
                    <a:pt x="126873" y="99314"/>
                    <a:pt x="126873" y="6502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82550" y="4248404"/>
              <a:ext cx="152400" cy="3175"/>
            </a:xfrm>
            <a:custGeom>
              <a:avLst/>
              <a:gdLst/>
              <a:ahLst/>
              <a:cxnLst/>
              <a:rect r="r" b="b" t="t" l="l"/>
              <a:pathLst>
                <a:path h="31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57099" y="4173855"/>
              <a:ext cx="3175" cy="152400"/>
            </a:xfrm>
            <a:custGeom>
              <a:avLst/>
              <a:gdLst/>
              <a:ahLst/>
              <a:cxnLst/>
              <a:rect r="r" b="b" t="t" l="l"/>
              <a:pathLst>
                <a:path h="152400" w="3175">
                  <a:moveTo>
                    <a:pt x="3175" y="0"/>
                  </a:moveTo>
                  <a:lnTo>
                    <a:pt x="31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20650" y="4211955"/>
              <a:ext cx="76200" cy="76200"/>
            </a:xfrm>
            <a:custGeom>
              <a:avLst/>
              <a:gdLst/>
              <a:ahLst/>
              <a:cxnLst/>
              <a:rect r="r" b="b" t="t" l="l"/>
              <a:pathLst>
                <a:path h="76200" w="76200">
                  <a:moveTo>
                    <a:pt x="76200" y="38100"/>
                  </a:moveTo>
                  <a:cubicBezTo>
                    <a:pt x="76200" y="59182"/>
                    <a:pt x="59182" y="76200"/>
                    <a:pt x="38100" y="76200"/>
                  </a:cubicBezTo>
                  <a:cubicBezTo>
                    <a:pt x="17018" y="76200"/>
                    <a:pt x="0" y="59182"/>
                    <a:pt x="0" y="38100"/>
                  </a:cubicBezTo>
                  <a:cubicBezTo>
                    <a:pt x="0" y="17018"/>
                    <a:pt x="17018" y="0"/>
                    <a:pt x="38100" y="0"/>
                  </a:cubicBezTo>
                  <a:cubicBezTo>
                    <a:pt x="59182" y="0"/>
                    <a:pt x="76200" y="17018"/>
                    <a:pt x="76200" y="3810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20650" y="4248404"/>
              <a:ext cx="76200" cy="3175"/>
            </a:xfrm>
            <a:custGeom>
              <a:avLst/>
              <a:gdLst/>
              <a:ahLst/>
              <a:cxnLst/>
              <a:rect r="r" b="b" t="t" l="l"/>
              <a:pathLst>
                <a:path h="3175" w="76200">
                  <a:moveTo>
                    <a:pt x="0" y="0"/>
                  </a:moveTo>
                  <a:lnTo>
                    <a:pt x="76200" y="0"/>
                  </a:lnTo>
                  <a:lnTo>
                    <a:pt x="762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157099" y="4211955"/>
              <a:ext cx="3175" cy="76200"/>
            </a:xfrm>
            <a:custGeom>
              <a:avLst/>
              <a:gdLst/>
              <a:ahLst/>
              <a:cxnLst/>
              <a:rect r="r" b="b" t="t" l="l"/>
              <a:pathLst>
                <a:path h="76200" w="3175">
                  <a:moveTo>
                    <a:pt x="3175" y="0"/>
                  </a:moveTo>
                  <a:lnTo>
                    <a:pt x="3175" y="76200"/>
                  </a:lnTo>
                  <a:lnTo>
                    <a:pt x="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6037961" y="4178681"/>
              <a:ext cx="142748" cy="142748"/>
            </a:xfrm>
            <a:custGeom>
              <a:avLst/>
              <a:gdLst/>
              <a:ahLst/>
              <a:cxnLst/>
              <a:rect r="r" b="b" t="t" l="l"/>
              <a:pathLst>
                <a:path h="142748" w="142748">
                  <a:moveTo>
                    <a:pt x="142748" y="71374"/>
                  </a:moveTo>
                  <a:cubicBezTo>
                    <a:pt x="142748" y="110871"/>
                    <a:pt x="110744" y="142748"/>
                    <a:pt x="71374" y="142748"/>
                  </a:cubicBezTo>
                  <a:lnTo>
                    <a:pt x="71374" y="134874"/>
                  </a:lnTo>
                  <a:lnTo>
                    <a:pt x="71374" y="142748"/>
                  </a:lnTo>
                  <a:cubicBezTo>
                    <a:pt x="31877" y="142748"/>
                    <a:pt x="0" y="110744"/>
                    <a:pt x="0" y="71374"/>
                  </a:cubicBezTo>
                  <a:lnTo>
                    <a:pt x="7874" y="71374"/>
                  </a:lnTo>
                  <a:lnTo>
                    <a:pt x="0" y="71374"/>
                  </a:lnTo>
                  <a:cubicBezTo>
                    <a:pt x="0" y="31877"/>
                    <a:pt x="32004" y="0"/>
                    <a:pt x="71374" y="0"/>
                  </a:cubicBezTo>
                  <a:lnTo>
                    <a:pt x="71374" y="7874"/>
                  </a:lnTo>
                  <a:lnTo>
                    <a:pt x="71374" y="0"/>
                  </a:lnTo>
                  <a:cubicBezTo>
                    <a:pt x="110871" y="0"/>
                    <a:pt x="142748" y="32004"/>
                    <a:pt x="142748" y="71374"/>
                  </a:cubicBezTo>
                  <a:lnTo>
                    <a:pt x="134874" y="71374"/>
                  </a:lnTo>
                  <a:lnTo>
                    <a:pt x="142748" y="71374"/>
                  </a:lnTo>
                  <a:moveTo>
                    <a:pt x="126873" y="71374"/>
                  </a:moveTo>
                  <a:cubicBezTo>
                    <a:pt x="126873" y="40640"/>
                    <a:pt x="101981" y="15748"/>
                    <a:pt x="71247" y="15748"/>
                  </a:cubicBezTo>
                  <a:cubicBezTo>
                    <a:pt x="40513" y="15748"/>
                    <a:pt x="15621" y="40640"/>
                    <a:pt x="15621" y="71374"/>
                  </a:cubicBezTo>
                  <a:cubicBezTo>
                    <a:pt x="15621" y="102108"/>
                    <a:pt x="40513" y="127000"/>
                    <a:pt x="71247" y="127000"/>
                  </a:cubicBezTo>
                  <a:cubicBezTo>
                    <a:pt x="101981" y="127000"/>
                    <a:pt x="126873" y="102108"/>
                    <a:pt x="126873" y="71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6033008" y="4242054"/>
              <a:ext cx="152400" cy="15875"/>
            </a:xfrm>
            <a:custGeom>
              <a:avLst/>
              <a:gdLst/>
              <a:ahLst/>
              <a:cxnLst/>
              <a:rect r="r" b="b" t="t" l="l"/>
              <a:pathLst>
                <a:path h="158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15875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6101334" y="4173855"/>
              <a:ext cx="15875" cy="152400"/>
            </a:xfrm>
            <a:custGeom>
              <a:avLst/>
              <a:gdLst/>
              <a:ahLst/>
              <a:cxnLst/>
              <a:rect r="r" b="b" t="t" l="l"/>
              <a:pathLst>
                <a:path h="152400" w="15875">
                  <a:moveTo>
                    <a:pt x="15875" y="0"/>
                  </a:moveTo>
                  <a:lnTo>
                    <a:pt x="158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6063361" y="4204081"/>
              <a:ext cx="91948" cy="91948"/>
            </a:xfrm>
            <a:custGeom>
              <a:avLst/>
              <a:gdLst/>
              <a:ahLst/>
              <a:cxnLst/>
              <a:rect r="r" b="b" t="t" l="l"/>
              <a:pathLst>
                <a:path h="91948" w="91948">
                  <a:moveTo>
                    <a:pt x="91948" y="45974"/>
                  </a:moveTo>
                  <a:cubicBezTo>
                    <a:pt x="91948" y="71374"/>
                    <a:pt x="71374" y="91948"/>
                    <a:pt x="45974" y="91948"/>
                  </a:cubicBezTo>
                  <a:lnTo>
                    <a:pt x="45974" y="84074"/>
                  </a:lnTo>
                  <a:lnTo>
                    <a:pt x="45974" y="91948"/>
                  </a:lnTo>
                  <a:cubicBezTo>
                    <a:pt x="20574" y="91948"/>
                    <a:pt x="0" y="71374"/>
                    <a:pt x="0" y="45974"/>
                  </a:cubicBezTo>
                  <a:lnTo>
                    <a:pt x="7874" y="45974"/>
                  </a:lnTo>
                  <a:lnTo>
                    <a:pt x="0" y="45974"/>
                  </a:lnTo>
                  <a:cubicBezTo>
                    <a:pt x="0" y="20574"/>
                    <a:pt x="20574" y="0"/>
                    <a:pt x="45974" y="0"/>
                  </a:cubicBezTo>
                  <a:lnTo>
                    <a:pt x="45974" y="7874"/>
                  </a:lnTo>
                  <a:lnTo>
                    <a:pt x="45974" y="0"/>
                  </a:lnTo>
                  <a:cubicBezTo>
                    <a:pt x="71374" y="0"/>
                    <a:pt x="91948" y="20574"/>
                    <a:pt x="91948" y="45974"/>
                  </a:cubicBezTo>
                  <a:lnTo>
                    <a:pt x="84074" y="45974"/>
                  </a:lnTo>
                  <a:lnTo>
                    <a:pt x="91948" y="45974"/>
                  </a:lnTo>
                  <a:moveTo>
                    <a:pt x="76073" y="45974"/>
                  </a:moveTo>
                  <a:cubicBezTo>
                    <a:pt x="76073" y="29337"/>
                    <a:pt x="62611" y="15748"/>
                    <a:pt x="45847" y="15748"/>
                  </a:cubicBezTo>
                  <a:cubicBezTo>
                    <a:pt x="29083" y="15748"/>
                    <a:pt x="15621" y="29210"/>
                    <a:pt x="15621" y="45974"/>
                  </a:cubicBezTo>
                  <a:cubicBezTo>
                    <a:pt x="15621" y="62738"/>
                    <a:pt x="29083" y="76200"/>
                    <a:pt x="45847" y="76200"/>
                  </a:cubicBezTo>
                  <a:cubicBezTo>
                    <a:pt x="62611" y="76200"/>
                    <a:pt x="76073" y="62738"/>
                    <a:pt x="76073" y="459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6044311" y="4185031"/>
              <a:ext cx="130048" cy="130048"/>
            </a:xfrm>
            <a:custGeom>
              <a:avLst/>
              <a:gdLst/>
              <a:ahLst/>
              <a:cxnLst/>
              <a:rect r="r" b="b" t="t" l="l"/>
              <a:pathLst>
                <a:path h="130048" w="130048">
                  <a:moveTo>
                    <a:pt x="130048" y="65024"/>
                  </a:moveTo>
                  <a:cubicBezTo>
                    <a:pt x="130048" y="100965"/>
                    <a:pt x="100965" y="130048"/>
                    <a:pt x="65024" y="130048"/>
                  </a:cubicBezTo>
                  <a:lnTo>
                    <a:pt x="65024" y="128524"/>
                  </a:lnTo>
                  <a:lnTo>
                    <a:pt x="65024" y="130048"/>
                  </a:lnTo>
                  <a:cubicBezTo>
                    <a:pt x="29083" y="130048"/>
                    <a:pt x="0" y="100965"/>
                    <a:pt x="0" y="65024"/>
                  </a:cubicBezTo>
                  <a:lnTo>
                    <a:pt x="1524" y="65024"/>
                  </a:lnTo>
                  <a:lnTo>
                    <a:pt x="0" y="65024"/>
                  </a:lnTo>
                  <a:cubicBezTo>
                    <a:pt x="0" y="29083"/>
                    <a:pt x="29083" y="0"/>
                    <a:pt x="65024" y="0"/>
                  </a:cubicBezTo>
                  <a:lnTo>
                    <a:pt x="65024" y="1524"/>
                  </a:lnTo>
                  <a:lnTo>
                    <a:pt x="65024" y="0"/>
                  </a:lnTo>
                  <a:cubicBezTo>
                    <a:pt x="100965" y="0"/>
                    <a:pt x="130048" y="29083"/>
                    <a:pt x="130048" y="65024"/>
                  </a:cubicBezTo>
                  <a:lnTo>
                    <a:pt x="128524" y="65024"/>
                  </a:lnTo>
                  <a:lnTo>
                    <a:pt x="130048" y="65024"/>
                  </a:lnTo>
                  <a:moveTo>
                    <a:pt x="126873" y="65024"/>
                  </a:moveTo>
                  <a:cubicBezTo>
                    <a:pt x="126873" y="30861"/>
                    <a:pt x="99187" y="3048"/>
                    <a:pt x="64897" y="3048"/>
                  </a:cubicBezTo>
                  <a:cubicBezTo>
                    <a:pt x="30607" y="3048"/>
                    <a:pt x="2921" y="30734"/>
                    <a:pt x="2921" y="65024"/>
                  </a:cubicBezTo>
                  <a:cubicBezTo>
                    <a:pt x="2921" y="99314"/>
                    <a:pt x="30607" y="127000"/>
                    <a:pt x="64897" y="127000"/>
                  </a:cubicBezTo>
                  <a:cubicBezTo>
                    <a:pt x="99187" y="127000"/>
                    <a:pt x="126873" y="99314"/>
                    <a:pt x="126873" y="6502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6033008" y="4248404"/>
              <a:ext cx="152400" cy="3175"/>
            </a:xfrm>
            <a:custGeom>
              <a:avLst/>
              <a:gdLst/>
              <a:ahLst/>
              <a:cxnLst/>
              <a:rect r="r" b="b" t="t" l="l"/>
              <a:pathLst>
                <a:path h="3175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6107684" y="4173855"/>
              <a:ext cx="3175" cy="152400"/>
            </a:xfrm>
            <a:custGeom>
              <a:avLst/>
              <a:gdLst/>
              <a:ahLst/>
              <a:cxnLst/>
              <a:rect r="r" b="b" t="t" l="l"/>
              <a:pathLst>
                <a:path h="152400" w="3175">
                  <a:moveTo>
                    <a:pt x="3175" y="0"/>
                  </a:moveTo>
                  <a:lnTo>
                    <a:pt x="3175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6071108" y="4211955"/>
              <a:ext cx="76200" cy="76200"/>
            </a:xfrm>
            <a:custGeom>
              <a:avLst/>
              <a:gdLst/>
              <a:ahLst/>
              <a:cxnLst/>
              <a:rect r="r" b="b" t="t" l="l"/>
              <a:pathLst>
                <a:path h="76200" w="76200">
                  <a:moveTo>
                    <a:pt x="76200" y="38100"/>
                  </a:moveTo>
                  <a:cubicBezTo>
                    <a:pt x="76200" y="59182"/>
                    <a:pt x="59182" y="76200"/>
                    <a:pt x="38100" y="76200"/>
                  </a:cubicBezTo>
                  <a:cubicBezTo>
                    <a:pt x="17018" y="76200"/>
                    <a:pt x="0" y="59182"/>
                    <a:pt x="0" y="38100"/>
                  </a:cubicBezTo>
                  <a:cubicBezTo>
                    <a:pt x="0" y="17018"/>
                    <a:pt x="17018" y="0"/>
                    <a:pt x="38100" y="0"/>
                  </a:cubicBezTo>
                  <a:cubicBezTo>
                    <a:pt x="59182" y="0"/>
                    <a:pt x="76200" y="17018"/>
                    <a:pt x="76200" y="3810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6071108" y="4248404"/>
              <a:ext cx="76200" cy="3175"/>
            </a:xfrm>
            <a:custGeom>
              <a:avLst/>
              <a:gdLst/>
              <a:ahLst/>
              <a:cxnLst/>
              <a:rect r="r" b="b" t="t" l="l"/>
              <a:pathLst>
                <a:path h="3175" w="76200">
                  <a:moveTo>
                    <a:pt x="0" y="0"/>
                  </a:moveTo>
                  <a:lnTo>
                    <a:pt x="76200" y="0"/>
                  </a:lnTo>
                  <a:lnTo>
                    <a:pt x="76200" y="3175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6107684" y="4211955"/>
              <a:ext cx="3175" cy="76200"/>
            </a:xfrm>
            <a:custGeom>
              <a:avLst/>
              <a:gdLst/>
              <a:ahLst/>
              <a:cxnLst/>
              <a:rect r="r" b="b" t="t" l="l"/>
              <a:pathLst>
                <a:path h="76200" w="3175">
                  <a:moveTo>
                    <a:pt x="3175" y="0"/>
                  </a:moveTo>
                  <a:lnTo>
                    <a:pt x="3175" y="76200"/>
                  </a:lnTo>
                  <a:lnTo>
                    <a:pt x="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5" id="45"/>
          <p:cNvSpPr/>
          <p:nvPr/>
        </p:nvSpPr>
        <p:spPr>
          <a:xfrm flipH="false" flipV="false" rot="0">
            <a:off x="226714" y="227143"/>
            <a:ext cx="5687568" cy="7918704"/>
          </a:xfrm>
          <a:custGeom>
            <a:avLst/>
            <a:gdLst/>
            <a:ahLst/>
            <a:cxnLst/>
            <a:rect r="r" b="b" t="t" l="l"/>
            <a:pathLst>
              <a:path h="7918704" w="5687568">
                <a:moveTo>
                  <a:pt x="0" y="0"/>
                </a:moveTo>
                <a:lnTo>
                  <a:pt x="5687568" y="0"/>
                </a:lnTo>
                <a:lnTo>
                  <a:pt x="5687568" y="7918704"/>
                </a:lnTo>
                <a:lnTo>
                  <a:pt x="0" y="7918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6" id="46"/>
          <p:cNvGrpSpPr>
            <a:grpSpLocks noChangeAspect="true"/>
          </p:cNvGrpSpPr>
          <p:nvPr/>
        </p:nvGrpSpPr>
        <p:grpSpPr>
          <a:xfrm rot="0">
            <a:off x="4535081" y="1216533"/>
            <a:ext cx="1375820" cy="493709"/>
            <a:chOff x="0" y="0"/>
            <a:chExt cx="1375816" cy="4937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375791" cy="493776"/>
            </a:xfrm>
            <a:custGeom>
              <a:avLst/>
              <a:gdLst/>
              <a:ahLst/>
              <a:cxnLst/>
              <a:rect r="r" b="b" t="t" l="l"/>
              <a:pathLst>
                <a:path h="493776" w="1375791">
                  <a:moveTo>
                    <a:pt x="0" y="493776"/>
                  </a:moveTo>
                  <a:lnTo>
                    <a:pt x="1375791" y="493776"/>
                  </a:lnTo>
                  <a:lnTo>
                    <a:pt x="13757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162992" y="6768998"/>
            <a:ext cx="5815003" cy="1441009"/>
          </a:xfrm>
          <a:custGeom>
            <a:avLst/>
            <a:gdLst/>
            <a:ahLst/>
            <a:cxnLst/>
            <a:rect r="r" b="b" t="t" l="l"/>
            <a:pathLst>
              <a:path h="1441009" w="5815003">
                <a:moveTo>
                  <a:pt x="0" y="0"/>
                </a:moveTo>
                <a:lnTo>
                  <a:pt x="5815003" y="0"/>
                </a:lnTo>
                <a:lnTo>
                  <a:pt x="5815003" y="1441009"/>
                </a:lnTo>
                <a:lnTo>
                  <a:pt x="0" y="14410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5073577" y="1269454"/>
            <a:ext cx="387877" cy="387877"/>
          </a:xfrm>
          <a:custGeom>
            <a:avLst/>
            <a:gdLst/>
            <a:ahLst/>
            <a:cxnLst/>
            <a:rect r="r" b="b" t="t" l="l"/>
            <a:pathLst>
              <a:path h="387877" w="387877">
                <a:moveTo>
                  <a:pt x="0" y="0"/>
                </a:moveTo>
                <a:lnTo>
                  <a:pt x="387877" y="0"/>
                </a:lnTo>
                <a:lnTo>
                  <a:pt x="387877" y="387877"/>
                </a:lnTo>
                <a:lnTo>
                  <a:pt x="0" y="3878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436705" y="5507247"/>
            <a:ext cx="2636687" cy="709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b="true" sz="2552">
                <a:solidFill>
                  <a:srgbClr val="ED1C24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ELIMINE A ÁGUA PARADA</a:t>
            </a:r>
          </a:p>
        </p:txBody>
      </p:sp>
      <p:grpSp>
        <p:nvGrpSpPr>
          <p:cNvPr name="Group 51" id="51"/>
          <p:cNvGrpSpPr>
            <a:grpSpLocks noChangeAspect="true"/>
          </p:cNvGrpSpPr>
          <p:nvPr/>
        </p:nvGrpSpPr>
        <p:grpSpPr>
          <a:xfrm rot="0">
            <a:off x="1544910" y="5450491"/>
            <a:ext cx="2632224" cy="1159012"/>
            <a:chOff x="0" y="0"/>
            <a:chExt cx="2632227" cy="1159015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63500" y="729234"/>
              <a:ext cx="2443734" cy="304800"/>
            </a:xfrm>
            <a:custGeom>
              <a:avLst/>
              <a:gdLst/>
              <a:ahLst/>
              <a:cxnLst/>
              <a:rect r="r" b="b" t="t" l="l"/>
              <a:pathLst>
                <a:path h="304800" w="2443734">
                  <a:moveTo>
                    <a:pt x="0" y="304800"/>
                  </a:moveTo>
                  <a:lnTo>
                    <a:pt x="2443734" y="304800"/>
                  </a:lnTo>
                  <a:lnTo>
                    <a:pt x="24437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2507234" y="1034034"/>
              <a:ext cx="61468" cy="61468"/>
            </a:xfrm>
            <a:custGeom>
              <a:avLst/>
              <a:gdLst/>
              <a:ahLst/>
              <a:cxnLst/>
              <a:rect r="r" b="b" t="t" l="l"/>
              <a:pathLst>
                <a:path h="61468" w="61468">
                  <a:moveTo>
                    <a:pt x="61468" y="0"/>
                  </a:moveTo>
                  <a:lnTo>
                    <a:pt x="0" y="0"/>
                  </a:lnTo>
                  <a:lnTo>
                    <a:pt x="0" y="61468"/>
                  </a:lnTo>
                  <a:lnTo>
                    <a:pt x="61468" y="61468"/>
                  </a:lnTo>
                  <a:close/>
                </a:path>
              </a:pathLst>
            </a:custGeom>
            <a:solidFill>
              <a:srgbClr val="ED1C24"/>
            </a:solid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1267079" y="301498"/>
              <a:ext cx="4064" cy="2032"/>
            </a:xfrm>
            <a:custGeom>
              <a:avLst/>
              <a:gdLst/>
              <a:ahLst/>
              <a:cxnLst/>
              <a:rect r="r" b="b" t="t" l="l"/>
              <a:pathLst>
                <a:path h="2032" w="4064">
                  <a:moveTo>
                    <a:pt x="3937" y="1524"/>
                  </a:moveTo>
                  <a:cubicBezTo>
                    <a:pt x="3937" y="1651"/>
                    <a:pt x="3937" y="1905"/>
                    <a:pt x="4064" y="2032"/>
                  </a:cubicBezTo>
                  <a:cubicBezTo>
                    <a:pt x="2667" y="1270"/>
                    <a:pt x="1397" y="635"/>
                    <a:pt x="0" y="0"/>
                  </a:cubicBezTo>
                  <a:cubicBezTo>
                    <a:pt x="1270" y="508"/>
                    <a:pt x="2667" y="1016"/>
                    <a:pt x="4064" y="1524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1310259" y="131064"/>
              <a:ext cx="508" cy="254"/>
            </a:xfrm>
            <a:custGeom>
              <a:avLst/>
              <a:gdLst/>
              <a:ahLst/>
              <a:cxnLst/>
              <a:rect r="r" b="b" t="t" l="l"/>
              <a:pathLst>
                <a:path h="254" w="508">
                  <a:moveTo>
                    <a:pt x="381" y="0"/>
                  </a:moveTo>
                  <a:lnTo>
                    <a:pt x="508" y="0"/>
                  </a:lnTo>
                  <a:lnTo>
                    <a:pt x="381" y="127"/>
                  </a:lnTo>
                  <a:cubicBezTo>
                    <a:pt x="254" y="254"/>
                    <a:pt x="254" y="254"/>
                    <a:pt x="127" y="254"/>
                  </a:cubicBezTo>
                  <a:cubicBezTo>
                    <a:pt x="0" y="254"/>
                    <a:pt x="127" y="254"/>
                    <a:pt x="127" y="254"/>
                  </a:cubicBezTo>
                  <a:cubicBezTo>
                    <a:pt x="127" y="254"/>
                    <a:pt x="254" y="127"/>
                    <a:pt x="254" y="12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568198" y="63500"/>
              <a:ext cx="554736" cy="326517"/>
            </a:xfrm>
            <a:custGeom>
              <a:avLst/>
              <a:gdLst/>
              <a:ahLst/>
              <a:cxnLst/>
              <a:rect r="r" b="b" t="t" l="l"/>
              <a:pathLst>
                <a:path h="326517" w="554736">
                  <a:moveTo>
                    <a:pt x="1270" y="234442"/>
                  </a:moveTo>
                  <a:lnTo>
                    <a:pt x="7620" y="240792"/>
                  </a:lnTo>
                  <a:cubicBezTo>
                    <a:pt x="9779" y="242951"/>
                    <a:pt x="11811" y="245110"/>
                    <a:pt x="14097" y="247015"/>
                  </a:cubicBezTo>
                  <a:cubicBezTo>
                    <a:pt x="16383" y="248920"/>
                    <a:pt x="18542" y="250952"/>
                    <a:pt x="20701" y="252984"/>
                  </a:cubicBezTo>
                  <a:cubicBezTo>
                    <a:pt x="22860" y="255016"/>
                    <a:pt x="25273" y="256794"/>
                    <a:pt x="27559" y="258572"/>
                  </a:cubicBezTo>
                  <a:cubicBezTo>
                    <a:pt x="29845" y="260350"/>
                    <a:pt x="32131" y="262255"/>
                    <a:pt x="34671" y="263906"/>
                  </a:cubicBezTo>
                  <a:lnTo>
                    <a:pt x="41783" y="269113"/>
                  </a:lnTo>
                  <a:cubicBezTo>
                    <a:pt x="46736" y="272288"/>
                    <a:pt x="51562" y="275590"/>
                    <a:pt x="56642" y="278384"/>
                  </a:cubicBezTo>
                  <a:cubicBezTo>
                    <a:pt x="61722" y="281305"/>
                    <a:pt x="66929" y="283845"/>
                    <a:pt x="72136" y="286385"/>
                  </a:cubicBezTo>
                  <a:cubicBezTo>
                    <a:pt x="74676" y="287655"/>
                    <a:pt x="77470" y="288798"/>
                    <a:pt x="80010" y="289941"/>
                  </a:cubicBezTo>
                  <a:lnTo>
                    <a:pt x="83947" y="291592"/>
                  </a:lnTo>
                  <a:lnTo>
                    <a:pt x="88011" y="293116"/>
                  </a:lnTo>
                  <a:cubicBezTo>
                    <a:pt x="90678" y="294005"/>
                    <a:pt x="93345" y="295148"/>
                    <a:pt x="96139" y="296037"/>
                  </a:cubicBezTo>
                  <a:lnTo>
                    <a:pt x="104394" y="298704"/>
                  </a:lnTo>
                  <a:cubicBezTo>
                    <a:pt x="109855" y="300355"/>
                    <a:pt x="115443" y="302006"/>
                    <a:pt x="121158" y="303276"/>
                  </a:cubicBezTo>
                  <a:cubicBezTo>
                    <a:pt x="126746" y="304673"/>
                    <a:pt x="132461" y="305689"/>
                    <a:pt x="138049" y="306705"/>
                  </a:cubicBezTo>
                  <a:lnTo>
                    <a:pt x="146558" y="307975"/>
                  </a:lnTo>
                  <a:lnTo>
                    <a:pt x="155194" y="308991"/>
                  </a:lnTo>
                  <a:cubicBezTo>
                    <a:pt x="160909" y="309626"/>
                    <a:pt x="166624" y="310261"/>
                    <a:pt x="172339" y="310515"/>
                  </a:cubicBezTo>
                  <a:cubicBezTo>
                    <a:pt x="175260" y="310769"/>
                    <a:pt x="178181" y="310896"/>
                    <a:pt x="180975" y="310896"/>
                  </a:cubicBezTo>
                  <a:cubicBezTo>
                    <a:pt x="183769" y="310896"/>
                    <a:pt x="186690" y="311023"/>
                    <a:pt x="189611" y="311023"/>
                  </a:cubicBezTo>
                  <a:cubicBezTo>
                    <a:pt x="192532" y="311023"/>
                    <a:pt x="195326" y="311023"/>
                    <a:pt x="198247" y="311023"/>
                  </a:cubicBezTo>
                  <a:cubicBezTo>
                    <a:pt x="201168" y="311023"/>
                    <a:pt x="203962" y="310896"/>
                    <a:pt x="206883" y="310769"/>
                  </a:cubicBezTo>
                  <a:cubicBezTo>
                    <a:pt x="212598" y="310515"/>
                    <a:pt x="252349" y="307721"/>
                    <a:pt x="255016" y="307340"/>
                  </a:cubicBezTo>
                  <a:lnTo>
                    <a:pt x="458724" y="0"/>
                  </a:lnTo>
                  <a:cubicBezTo>
                    <a:pt x="458724" y="0"/>
                    <a:pt x="522351" y="152273"/>
                    <a:pt x="524764" y="163576"/>
                  </a:cubicBezTo>
                  <a:cubicBezTo>
                    <a:pt x="554736" y="145288"/>
                    <a:pt x="507873" y="162052"/>
                    <a:pt x="514731" y="162306"/>
                  </a:cubicBezTo>
                  <a:lnTo>
                    <a:pt x="457327" y="42799"/>
                  </a:lnTo>
                  <a:cubicBezTo>
                    <a:pt x="457327" y="42799"/>
                    <a:pt x="280289" y="290322"/>
                    <a:pt x="262763" y="319913"/>
                  </a:cubicBezTo>
                  <a:lnTo>
                    <a:pt x="262509" y="320802"/>
                  </a:lnTo>
                  <a:lnTo>
                    <a:pt x="261620" y="320929"/>
                  </a:lnTo>
                  <a:cubicBezTo>
                    <a:pt x="255651" y="322199"/>
                    <a:pt x="249682" y="323088"/>
                    <a:pt x="243713" y="323850"/>
                  </a:cubicBezTo>
                  <a:cubicBezTo>
                    <a:pt x="237744" y="324612"/>
                    <a:pt x="231648" y="325120"/>
                    <a:pt x="225679" y="325628"/>
                  </a:cubicBezTo>
                  <a:cubicBezTo>
                    <a:pt x="219710" y="326136"/>
                    <a:pt x="213614" y="326390"/>
                    <a:pt x="207518" y="326390"/>
                  </a:cubicBezTo>
                  <a:cubicBezTo>
                    <a:pt x="204470" y="326517"/>
                    <a:pt x="201549" y="326517"/>
                    <a:pt x="198501" y="326390"/>
                  </a:cubicBezTo>
                  <a:cubicBezTo>
                    <a:pt x="195453" y="326263"/>
                    <a:pt x="192532" y="326263"/>
                    <a:pt x="189484" y="326136"/>
                  </a:cubicBezTo>
                  <a:cubicBezTo>
                    <a:pt x="186436" y="326009"/>
                    <a:pt x="183515" y="325882"/>
                    <a:pt x="180467" y="325755"/>
                  </a:cubicBezTo>
                  <a:cubicBezTo>
                    <a:pt x="177419" y="325628"/>
                    <a:pt x="174371" y="325374"/>
                    <a:pt x="171450" y="324993"/>
                  </a:cubicBezTo>
                  <a:cubicBezTo>
                    <a:pt x="165481" y="324485"/>
                    <a:pt x="159385" y="323723"/>
                    <a:pt x="153416" y="322834"/>
                  </a:cubicBezTo>
                  <a:lnTo>
                    <a:pt x="144399" y="321437"/>
                  </a:lnTo>
                  <a:lnTo>
                    <a:pt x="135509" y="319659"/>
                  </a:lnTo>
                  <a:cubicBezTo>
                    <a:pt x="129667" y="318389"/>
                    <a:pt x="123698" y="316992"/>
                    <a:pt x="117983" y="315214"/>
                  </a:cubicBezTo>
                  <a:cubicBezTo>
                    <a:pt x="112141" y="313690"/>
                    <a:pt x="106426" y="311531"/>
                    <a:pt x="100711" y="309626"/>
                  </a:cubicBezTo>
                  <a:lnTo>
                    <a:pt x="92329" y="306324"/>
                  </a:lnTo>
                  <a:cubicBezTo>
                    <a:pt x="89535" y="305181"/>
                    <a:pt x="86741" y="303911"/>
                    <a:pt x="84074" y="302641"/>
                  </a:cubicBezTo>
                  <a:lnTo>
                    <a:pt x="79883" y="300736"/>
                  </a:lnTo>
                  <a:lnTo>
                    <a:pt x="75819" y="298704"/>
                  </a:lnTo>
                  <a:cubicBezTo>
                    <a:pt x="73152" y="297307"/>
                    <a:pt x="70358" y="296037"/>
                    <a:pt x="67818" y="294513"/>
                  </a:cubicBezTo>
                  <a:lnTo>
                    <a:pt x="59944" y="289941"/>
                  </a:lnTo>
                  <a:cubicBezTo>
                    <a:pt x="57277" y="288417"/>
                    <a:pt x="54864" y="286639"/>
                    <a:pt x="52324" y="284988"/>
                  </a:cubicBezTo>
                  <a:cubicBezTo>
                    <a:pt x="47244" y="281813"/>
                    <a:pt x="42545" y="277876"/>
                    <a:pt x="37719" y="274320"/>
                  </a:cubicBezTo>
                  <a:cubicBezTo>
                    <a:pt x="33147" y="270256"/>
                    <a:pt x="28321" y="266573"/>
                    <a:pt x="24130" y="262255"/>
                  </a:cubicBezTo>
                  <a:cubicBezTo>
                    <a:pt x="21971" y="260096"/>
                    <a:pt x="19812" y="258064"/>
                    <a:pt x="17653" y="255905"/>
                  </a:cubicBezTo>
                  <a:lnTo>
                    <a:pt x="11557" y="249174"/>
                  </a:lnTo>
                  <a:cubicBezTo>
                    <a:pt x="9525" y="247015"/>
                    <a:pt x="7620" y="244602"/>
                    <a:pt x="5715" y="242189"/>
                  </a:cubicBezTo>
                  <a:lnTo>
                    <a:pt x="0" y="23507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861822" y="80010"/>
              <a:ext cx="825881" cy="567690"/>
            </a:xfrm>
            <a:custGeom>
              <a:avLst/>
              <a:gdLst/>
              <a:ahLst/>
              <a:cxnLst/>
              <a:rect r="r" b="b" t="t" l="l"/>
              <a:pathLst>
                <a:path h="567690" w="825881">
                  <a:moveTo>
                    <a:pt x="192786" y="341630"/>
                  </a:moveTo>
                  <a:cubicBezTo>
                    <a:pt x="192786" y="341630"/>
                    <a:pt x="229743" y="273050"/>
                    <a:pt x="233172" y="267589"/>
                  </a:cubicBezTo>
                  <a:lnTo>
                    <a:pt x="237998" y="260350"/>
                  </a:lnTo>
                  <a:cubicBezTo>
                    <a:pt x="232918" y="249301"/>
                    <a:pt x="228473" y="229997"/>
                    <a:pt x="225425" y="225298"/>
                  </a:cubicBezTo>
                  <a:cubicBezTo>
                    <a:pt x="221361" y="218694"/>
                    <a:pt x="208534" y="225933"/>
                    <a:pt x="208534" y="225933"/>
                  </a:cubicBezTo>
                  <a:cubicBezTo>
                    <a:pt x="197993" y="267843"/>
                    <a:pt x="177165" y="268351"/>
                    <a:pt x="162433" y="262255"/>
                  </a:cubicBezTo>
                  <a:lnTo>
                    <a:pt x="18415" y="404749"/>
                  </a:lnTo>
                  <a:lnTo>
                    <a:pt x="149479" y="254762"/>
                  </a:lnTo>
                  <a:cubicBezTo>
                    <a:pt x="147066" y="252984"/>
                    <a:pt x="145796" y="251714"/>
                    <a:pt x="145796" y="251714"/>
                  </a:cubicBezTo>
                  <a:cubicBezTo>
                    <a:pt x="142875" y="186182"/>
                    <a:pt x="196215" y="195961"/>
                    <a:pt x="196215" y="195961"/>
                  </a:cubicBezTo>
                  <a:lnTo>
                    <a:pt x="185293" y="176784"/>
                  </a:lnTo>
                  <a:cubicBezTo>
                    <a:pt x="196469" y="152527"/>
                    <a:pt x="208407" y="135382"/>
                    <a:pt x="220599" y="123571"/>
                  </a:cubicBezTo>
                  <a:lnTo>
                    <a:pt x="220599" y="123444"/>
                  </a:lnTo>
                  <a:cubicBezTo>
                    <a:pt x="221869" y="122301"/>
                    <a:pt x="223012" y="121158"/>
                    <a:pt x="224282" y="119888"/>
                  </a:cubicBezTo>
                  <a:cubicBezTo>
                    <a:pt x="224282" y="120015"/>
                    <a:pt x="224409" y="120015"/>
                    <a:pt x="224409" y="120142"/>
                  </a:cubicBezTo>
                  <a:cubicBezTo>
                    <a:pt x="253492" y="94869"/>
                    <a:pt x="283464" y="99187"/>
                    <a:pt x="305943" y="109728"/>
                  </a:cubicBezTo>
                  <a:cubicBezTo>
                    <a:pt x="306832" y="99949"/>
                    <a:pt x="307975" y="89662"/>
                    <a:pt x="308991" y="79248"/>
                  </a:cubicBezTo>
                  <a:cubicBezTo>
                    <a:pt x="311277" y="59436"/>
                    <a:pt x="313436" y="39497"/>
                    <a:pt x="315087" y="24765"/>
                  </a:cubicBezTo>
                  <a:cubicBezTo>
                    <a:pt x="315976" y="17272"/>
                    <a:pt x="316738" y="11176"/>
                    <a:pt x="317246" y="6731"/>
                  </a:cubicBezTo>
                  <a:cubicBezTo>
                    <a:pt x="317754" y="2286"/>
                    <a:pt x="318135" y="0"/>
                    <a:pt x="318135" y="0"/>
                  </a:cubicBezTo>
                  <a:lnTo>
                    <a:pt x="319786" y="127"/>
                  </a:lnTo>
                  <a:cubicBezTo>
                    <a:pt x="319786" y="127"/>
                    <a:pt x="320040" y="762"/>
                    <a:pt x="320421" y="2032"/>
                  </a:cubicBezTo>
                  <a:cubicBezTo>
                    <a:pt x="320802" y="3302"/>
                    <a:pt x="321437" y="5080"/>
                    <a:pt x="321818" y="7239"/>
                  </a:cubicBezTo>
                  <a:cubicBezTo>
                    <a:pt x="322199" y="9398"/>
                    <a:pt x="323088" y="12192"/>
                    <a:pt x="323596" y="15367"/>
                  </a:cubicBezTo>
                  <a:cubicBezTo>
                    <a:pt x="324104" y="18542"/>
                    <a:pt x="324739" y="21971"/>
                    <a:pt x="325247" y="25781"/>
                  </a:cubicBezTo>
                  <a:cubicBezTo>
                    <a:pt x="326263" y="33401"/>
                    <a:pt x="326771" y="42164"/>
                    <a:pt x="326771" y="51689"/>
                  </a:cubicBezTo>
                  <a:cubicBezTo>
                    <a:pt x="326771" y="56388"/>
                    <a:pt x="326771" y="61214"/>
                    <a:pt x="326390" y="66167"/>
                  </a:cubicBezTo>
                  <a:cubicBezTo>
                    <a:pt x="326009" y="71120"/>
                    <a:pt x="325628" y="76073"/>
                    <a:pt x="325247" y="81026"/>
                  </a:cubicBezTo>
                  <a:cubicBezTo>
                    <a:pt x="324612" y="85979"/>
                    <a:pt x="324104" y="90932"/>
                    <a:pt x="323215" y="95758"/>
                  </a:cubicBezTo>
                  <a:cubicBezTo>
                    <a:pt x="322834" y="98171"/>
                    <a:pt x="322453" y="100584"/>
                    <a:pt x="321945" y="102997"/>
                  </a:cubicBezTo>
                  <a:cubicBezTo>
                    <a:pt x="321437" y="105410"/>
                    <a:pt x="321056" y="107696"/>
                    <a:pt x="320548" y="109982"/>
                  </a:cubicBezTo>
                  <a:cubicBezTo>
                    <a:pt x="320040" y="112268"/>
                    <a:pt x="319532" y="114681"/>
                    <a:pt x="318897" y="116967"/>
                  </a:cubicBezTo>
                  <a:cubicBezTo>
                    <a:pt x="333502" y="126111"/>
                    <a:pt x="342646" y="136017"/>
                    <a:pt x="342646" y="136017"/>
                  </a:cubicBezTo>
                  <a:cubicBezTo>
                    <a:pt x="347726" y="137668"/>
                    <a:pt x="352679" y="139446"/>
                    <a:pt x="357505" y="141097"/>
                  </a:cubicBezTo>
                  <a:cubicBezTo>
                    <a:pt x="369570" y="126111"/>
                    <a:pt x="385191" y="106680"/>
                    <a:pt x="403606" y="84328"/>
                  </a:cubicBezTo>
                  <a:cubicBezTo>
                    <a:pt x="409067" y="77597"/>
                    <a:pt x="415036" y="70612"/>
                    <a:pt x="421132" y="63500"/>
                  </a:cubicBezTo>
                  <a:cubicBezTo>
                    <a:pt x="424180" y="59944"/>
                    <a:pt x="427355" y="56261"/>
                    <a:pt x="430530" y="52705"/>
                  </a:cubicBezTo>
                  <a:cubicBezTo>
                    <a:pt x="431546" y="51562"/>
                    <a:pt x="432689" y="50292"/>
                    <a:pt x="433832" y="49149"/>
                  </a:cubicBezTo>
                  <a:cubicBezTo>
                    <a:pt x="433832" y="49022"/>
                    <a:pt x="433832" y="49022"/>
                    <a:pt x="433832" y="49022"/>
                  </a:cubicBezTo>
                  <a:lnTo>
                    <a:pt x="433324" y="46482"/>
                  </a:lnTo>
                  <a:lnTo>
                    <a:pt x="433451" y="46609"/>
                  </a:lnTo>
                  <a:cubicBezTo>
                    <a:pt x="433451" y="46609"/>
                    <a:pt x="433578" y="46736"/>
                    <a:pt x="433578" y="46990"/>
                  </a:cubicBezTo>
                  <a:cubicBezTo>
                    <a:pt x="433832" y="47498"/>
                    <a:pt x="434086" y="48006"/>
                    <a:pt x="434467" y="48387"/>
                  </a:cubicBezTo>
                  <a:cubicBezTo>
                    <a:pt x="436499" y="46101"/>
                    <a:pt x="438531" y="43942"/>
                    <a:pt x="440944" y="41910"/>
                  </a:cubicBezTo>
                  <a:cubicBezTo>
                    <a:pt x="441579" y="41529"/>
                    <a:pt x="441833" y="41021"/>
                    <a:pt x="442849" y="40640"/>
                  </a:cubicBezTo>
                  <a:cubicBezTo>
                    <a:pt x="442976" y="40513"/>
                    <a:pt x="443357" y="40513"/>
                    <a:pt x="443611" y="40513"/>
                  </a:cubicBezTo>
                  <a:cubicBezTo>
                    <a:pt x="443865" y="40513"/>
                    <a:pt x="444373" y="40767"/>
                    <a:pt x="444373" y="40767"/>
                  </a:cubicBezTo>
                  <a:cubicBezTo>
                    <a:pt x="444373" y="40767"/>
                    <a:pt x="444627" y="41148"/>
                    <a:pt x="444881" y="41402"/>
                  </a:cubicBezTo>
                  <a:cubicBezTo>
                    <a:pt x="445262" y="42164"/>
                    <a:pt x="445262" y="42291"/>
                    <a:pt x="445389" y="42672"/>
                  </a:cubicBezTo>
                  <a:cubicBezTo>
                    <a:pt x="445770" y="43942"/>
                    <a:pt x="446024" y="45212"/>
                    <a:pt x="446278" y="46482"/>
                  </a:cubicBezTo>
                  <a:cubicBezTo>
                    <a:pt x="446659" y="48387"/>
                    <a:pt x="446913" y="50292"/>
                    <a:pt x="447294" y="52197"/>
                  </a:cubicBezTo>
                  <a:cubicBezTo>
                    <a:pt x="447802" y="52070"/>
                    <a:pt x="448310" y="51689"/>
                    <a:pt x="448691" y="51562"/>
                  </a:cubicBezTo>
                  <a:cubicBezTo>
                    <a:pt x="448310" y="51816"/>
                    <a:pt x="447929" y="52197"/>
                    <a:pt x="447294" y="52705"/>
                  </a:cubicBezTo>
                  <a:cubicBezTo>
                    <a:pt x="447421" y="53213"/>
                    <a:pt x="447421" y="53594"/>
                    <a:pt x="447548" y="54102"/>
                  </a:cubicBezTo>
                  <a:cubicBezTo>
                    <a:pt x="448310" y="59182"/>
                    <a:pt x="449072" y="64389"/>
                    <a:pt x="449834" y="69469"/>
                  </a:cubicBezTo>
                  <a:cubicBezTo>
                    <a:pt x="451231" y="79883"/>
                    <a:pt x="452755" y="90551"/>
                    <a:pt x="454152" y="101346"/>
                  </a:cubicBezTo>
                  <a:cubicBezTo>
                    <a:pt x="457073" y="122936"/>
                    <a:pt x="460248" y="145288"/>
                    <a:pt x="463804" y="167894"/>
                  </a:cubicBezTo>
                  <a:cubicBezTo>
                    <a:pt x="464566" y="172466"/>
                    <a:pt x="465328" y="177165"/>
                    <a:pt x="466090" y="181737"/>
                  </a:cubicBezTo>
                  <a:cubicBezTo>
                    <a:pt x="584581" y="230251"/>
                    <a:pt x="613283" y="260223"/>
                    <a:pt x="618617" y="276733"/>
                  </a:cubicBezTo>
                  <a:cubicBezTo>
                    <a:pt x="653161" y="278130"/>
                    <a:pt x="685673" y="277114"/>
                    <a:pt x="713994" y="273812"/>
                  </a:cubicBezTo>
                  <a:cubicBezTo>
                    <a:pt x="731266" y="271907"/>
                    <a:pt x="747014" y="269113"/>
                    <a:pt x="760730" y="265938"/>
                  </a:cubicBezTo>
                  <a:cubicBezTo>
                    <a:pt x="774446" y="262763"/>
                    <a:pt x="786384" y="259334"/>
                    <a:pt x="795909" y="255778"/>
                  </a:cubicBezTo>
                  <a:cubicBezTo>
                    <a:pt x="798322" y="254889"/>
                    <a:pt x="800608" y="254127"/>
                    <a:pt x="802640" y="253365"/>
                  </a:cubicBezTo>
                  <a:cubicBezTo>
                    <a:pt x="804672" y="252603"/>
                    <a:pt x="806704" y="251714"/>
                    <a:pt x="808482" y="250952"/>
                  </a:cubicBezTo>
                  <a:cubicBezTo>
                    <a:pt x="812165" y="249428"/>
                    <a:pt x="815213" y="248158"/>
                    <a:pt x="817626" y="246888"/>
                  </a:cubicBezTo>
                  <a:cubicBezTo>
                    <a:pt x="822579" y="244475"/>
                    <a:pt x="825119" y="243205"/>
                    <a:pt x="825119" y="243205"/>
                  </a:cubicBezTo>
                  <a:lnTo>
                    <a:pt x="825881" y="244729"/>
                  </a:lnTo>
                  <a:cubicBezTo>
                    <a:pt x="825881" y="244729"/>
                    <a:pt x="823341" y="246253"/>
                    <a:pt x="818642" y="249047"/>
                  </a:cubicBezTo>
                  <a:cubicBezTo>
                    <a:pt x="816229" y="250571"/>
                    <a:pt x="813308" y="252095"/>
                    <a:pt x="809752" y="254000"/>
                  </a:cubicBezTo>
                  <a:cubicBezTo>
                    <a:pt x="807974" y="254889"/>
                    <a:pt x="806069" y="255905"/>
                    <a:pt x="804037" y="257048"/>
                  </a:cubicBezTo>
                  <a:cubicBezTo>
                    <a:pt x="802005" y="258191"/>
                    <a:pt x="799719" y="258953"/>
                    <a:pt x="797306" y="259969"/>
                  </a:cubicBezTo>
                  <a:cubicBezTo>
                    <a:pt x="787908" y="264287"/>
                    <a:pt x="776097" y="268859"/>
                    <a:pt x="762254" y="272796"/>
                  </a:cubicBezTo>
                  <a:cubicBezTo>
                    <a:pt x="748411" y="276987"/>
                    <a:pt x="732536" y="280797"/>
                    <a:pt x="715010" y="283591"/>
                  </a:cubicBezTo>
                  <a:cubicBezTo>
                    <a:pt x="710565" y="284226"/>
                    <a:pt x="706120" y="284861"/>
                    <a:pt x="701548" y="285623"/>
                  </a:cubicBezTo>
                  <a:cubicBezTo>
                    <a:pt x="696976" y="286131"/>
                    <a:pt x="692277" y="286766"/>
                    <a:pt x="687578" y="287401"/>
                  </a:cubicBezTo>
                  <a:cubicBezTo>
                    <a:pt x="678053" y="288417"/>
                    <a:pt x="668147" y="289179"/>
                    <a:pt x="657987" y="289687"/>
                  </a:cubicBezTo>
                  <a:cubicBezTo>
                    <a:pt x="645033" y="290322"/>
                    <a:pt x="631698" y="290703"/>
                    <a:pt x="617855" y="290576"/>
                  </a:cubicBezTo>
                  <a:cubicBezTo>
                    <a:pt x="617601" y="291211"/>
                    <a:pt x="617347" y="291719"/>
                    <a:pt x="617220" y="292100"/>
                  </a:cubicBezTo>
                  <a:cubicBezTo>
                    <a:pt x="616839" y="293243"/>
                    <a:pt x="612013" y="292481"/>
                    <a:pt x="604012" y="290322"/>
                  </a:cubicBezTo>
                  <a:cubicBezTo>
                    <a:pt x="600710" y="290195"/>
                    <a:pt x="597281" y="290195"/>
                    <a:pt x="593979" y="289941"/>
                  </a:cubicBezTo>
                  <a:cubicBezTo>
                    <a:pt x="571881" y="288798"/>
                    <a:pt x="549021" y="287274"/>
                    <a:pt x="525780" y="283591"/>
                  </a:cubicBezTo>
                  <a:cubicBezTo>
                    <a:pt x="514096" y="281813"/>
                    <a:pt x="502666" y="279908"/>
                    <a:pt x="490347" y="276860"/>
                  </a:cubicBezTo>
                  <a:cubicBezTo>
                    <a:pt x="488696" y="276479"/>
                    <a:pt x="486664" y="275844"/>
                    <a:pt x="484886" y="275336"/>
                  </a:cubicBezTo>
                  <a:lnTo>
                    <a:pt x="482600" y="274574"/>
                  </a:lnTo>
                  <a:cubicBezTo>
                    <a:pt x="482346" y="274447"/>
                    <a:pt x="481711" y="274193"/>
                    <a:pt x="481457" y="274066"/>
                  </a:cubicBezTo>
                  <a:cubicBezTo>
                    <a:pt x="480822" y="273812"/>
                    <a:pt x="480187" y="273431"/>
                    <a:pt x="479679" y="273177"/>
                  </a:cubicBezTo>
                  <a:cubicBezTo>
                    <a:pt x="479171" y="272923"/>
                    <a:pt x="478409" y="272415"/>
                    <a:pt x="477901" y="272034"/>
                  </a:cubicBezTo>
                  <a:lnTo>
                    <a:pt x="476631" y="271145"/>
                  </a:lnTo>
                  <a:cubicBezTo>
                    <a:pt x="474853" y="269621"/>
                    <a:pt x="474091" y="268605"/>
                    <a:pt x="473075" y="267335"/>
                  </a:cubicBezTo>
                  <a:cubicBezTo>
                    <a:pt x="472313" y="266319"/>
                    <a:pt x="471424" y="265176"/>
                    <a:pt x="470916" y="264287"/>
                  </a:cubicBezTo>
                  <a:cubicBezTo>
                    <a:pt x="469773" y="262382"/>
                    <a:pt x="468757" y="260604"/>
                    <a:pt x="467995" y="258953"/>
                  </a:cubicBezTo>
                  <a:cubicBezTo>
                    <a:pt x="465328" y="253111"/>
                    <a:pt x="463550" y="247904"/>
                    <a:pt x="462026" y="242697"/>
                  </a:cubicBezTo>
                  <a:cubicBezTo>
                    <a:pt x="446278" y="236982"/>
                    <a:pt x="431673" y="231775"/>
                    <a:pt x="419481" y="227203"/>
                  </a:cubicBezTo>
                  <a:cubicBezTo>
                    <a:pt x="419608" y="228346"/>
                    <a:pt x="419862" y="229489"/>
                    <a:pt x="420116" y="230632"/>
                  </a:cubicBezTo>
                  <a:cubicBezTo>
                    <a:pt x="479933" y="273304"/>
                    <a:pt x="451358" y="362077"/>
                    <a:pt x="505968" y="378333"/>
                  </a:cubicBezTo>
                  <a:cubicBezTo>
                    <a:pt x="568833" y="397129"/>
                    <a:pt x="537718" y="417830"/>
                    <a:pt x="537718" y="417830"/>
                  </a:cubicBezTo>
                  <a:cubicBezTo>
                    <a:pt x="515874" y="422275"/>
                    <a:pt x="496189" y="421132"/>
                    <a:pt x="478663" y="416052"/>
                  </a:cubicBezTo>
                  <a:cubicBezTo>
                    <a:pt x="483743" y="425831"/>
                    <a:pt x="489204" y="435483"/>
                    <a:pt x="495046" y="444754"/>
                  </a:cubicBezTo>
                  <a:cubicBezTo>
                    <a:pt x="509270" y="467741"/>
                    <a:pt x="525780" y="489331"/>
                    <a:pt x="544068" y="508635"/>
                  </a:cubicBezTo>
                  <a:cubicBezTo>
                    <a:pt x="553212" y="518287"/>
                    <a:pt x="632714" y="551815"/>
                    <a:pt x="639445" y="554101"/>
                  </a:cubicBezTo>
                  <a:cubicBezTo>
                    <a:pt x="646176" y="556641"/>
                    <a:pt x="652399" y="558419"/>
                    <a:pt x="658114" y="560070"/>
                  </a:cubicBezTo>
                  <a:cubicBezTo>
                    <a:pt x="669544" y="563118"/>
                    <a:pt x="678688" y="565023"/>
                    <a:pt x="684911" y="565531"/>
                  </a:cubicBezTo>
                  <a:cubicBezTo>
                    <a:pt x="691134" y="566039"/>
                    <a:pt x="694563" y="566039"/>
                    <a:pt x="694563" y="566039"/>
                  </a:cubicBezTo>
                  <a:lnTo>
                    <a:pt x="694690" y="567309"/>
                  </a:lnTo>
                  <a:cubicBezTo>
                    <a:pt x="694690" y="567309"/>
                    <a:pt x="691261" y="567690"/>
                    <a:pt x="684784" y="567436"/>
                  </a:cubicBezTo>
                  <a:cubicBezTo>
                    <a:pt x="678307" y="567182"/>
                    <a:pt x="668909" y="566039"/>
                    <a:pt x="657225" y="563372"/>
                  </a:cubicBezTo>
                  <a:cubicBezTo>
                    <a:pt x="651383" y="561975"/>
                    <a:pt x="644906" y="560451"/>
                    <a:pt x="638048" y="558165"/>
                  </a:cubicBezTo>
                  <a:cubicBezTo>
                    <a:pt x="631063" y="556260"/>
                    <a:pt x="544449" y="527177"/>
                    <a:pt x="534924" y="517144"/>
                  </a:cubicBezTo>
                  <a:cubicBezTo>
                    <a:pt x="515874" y="497205"/>
                    <a:pt x="498729" y="475107"/>
                    <a:pt x="483997" y="451485"/>
                  </a:cubicBezTo>
                  <a:cubicBezTo>
                    <a:pt x="475488" y="437642"/>
                    <a:pt x="467741" y="423418"/>
                    <a:pt x="460756" y="408940"/>
                  </a:cubicBezTo>
                  <a:cubicBezTo>
                    <a:pt x="387477" y="374015"/>
                    <a:pt x="354838" y="268859"/>
                    <a:pt x="346710" y="237998"/>
                  </a:cubicBezTo>
                  <a:cubicBezTo>
                    <a:pt x="337566" y="254000"/>
                    <a:pt x="328422" y="270129"/>
                    <a:pt x="319405" y="286258"/>
                  </a:cubicBezTo>
                  <a:cubicBezTo>
                    <a:pt x="313944" y="295783"/>
                    <a:pt x="308737" y="305562"/>
                    <a:pt x="303403" y="315214"/>
                  </a:cubicBezTo>
                  <a:cubicBezTo>
                    <a:pt x="298069" y="324866"/>
                    <a:pt x="292989" y="334772"/>
                    <a:pt x="287909" y="344424"/>
                  </a:cubicBezTo>
                  <a:cubicBezTo>
                    <a:pt x="285242" y="349250"/>
                    <a:pt x="282956" y="354203"/>
                    <a:pt x="280670" y="359283"/>
                  </a:cubicBezTo>
                  <a:lnTo>
                    <a:pt x="277241" y="366649"/>
                  </a:lnTo>
                  <a:cubicBezTo>
                    <a:pt x="276987" y="367284"/>
                    <a:pt x="276606" y="367919"/>
                    <a:pt x="276479" y="368427"/>
                  </a:cubicBezTo>
                  <a:lnTo>
                    <a:pt x="275971" y="370459"/>
                  </a:lnTo>
                  <a:cubicBezTo>
                    <a:pt x="275463" y="371856"/>
                    <a:pt x="275463" y="373126"/>
                    <a:pt x="275209" y="374396"/>
                  </a:cubicBezTo>
                  <a:cubicBezTo>
                    <a:pt x="273558" y="385064"/>
                    <a:pt x="355981" y="439928"/>
                    <a:pt x="444627" y="518541"/>
                  </a:cubicBezTo>
                  <a:lnTo>
                    <a:pt x="443357" y="518668"/>
                  </a:lnTo>
                  <a:cubicBezTo>
                    <a:pt x="441325" y="507746"/>
                    <a:pt x="254508" y="385318"/>
                    <a:pt x="254762" y="379603"/>
                  </a:cubicBezTo>
                  <a:lnTo>
                    <a:pt x="272542" y="345821"/>
                  </a:lnTo>
                  <a:cubicBezTo>
                    <a:pt x="273812" y="343154"/>
                    <a:pt x="275209" y="340868"/>
                    <a:pt x="276479" y="338328"/>
                  </a:cubicBezTo>
                  <a:cubicBezTo>
                    <a:pt x="281813" y="328549"/>
                    <a:pt x="286893" y="318516"/>
                    <a:pt x="292481" y="308864"/>
                  </a:cubicBezTo>
                  <a:cubicBezTo>
                    <a:pt x="298069" y="299212"/>
                    <a:pt x="303276" y="289433"/>
                    <a:pt x="308864" y="279908"/>
                  </a:cubicBezTo>
                  <a:lnTo>
                    <a:pt x="314198" y="270764"/>
                  </a:lnTo>
                  <a:cubicBezTo>
                    <a:pt x="313817" y="271145"/>
                    <a:pt x="313563" y="271399"/>
                    <a:pt x="313309" y="271526"/>
                  </a:cubicBezTo>
                  <a:cubicBezTo>
                    <a:pt x="309499" y="274320"/>
                    <a:pt x="296672" y="262509"/>
                    <a:pt x="291211" y="263525"/>
                  </a:cubicBezTo>
                  <a:cubicBezTo>
                    <a:pt x="285750" y="264541"/>
                    <a:pt x="285115" y="274828"/>
                    <a:pt x="277114" y="272669"/>
                  </a:cubicBezTo>
                  <a:cubicBezTo>
                    <a:pt x="269113" y="270510"/>
                    <a:pt x="267970" y="258699"/>
                    <a:pt x="263779" y="258953"/>
                  </a:cubicBezTo>
                  <a:cubicBezTo>
                    <a:pt x="259588" y="259207"/>
                    <a:pt x="251333" y="270383"/>
                    <a:pt x="244094" y="267970"/>
                  </a:cubicBezTo>
                  <a:cubicBezTo>
                    <a:pt x="243332" y="267716"/>
                    <a:pt x="242570" y="267081"/>
                    <a:pt x="241808" y="266192"/>
                  </a:cubicBezTo>
                  <a:lnTo>
                    <a:pt x="200787" y="350774"/>
                  </a:lnTo>
                  <a:lnTo>
                    <a:pt x="200660" y="351155"/>
                  </a:lnTo>
                  <a:lnTo>
                    <a:pt x="200279" y="351282"/>
                  </a:lnTo>
                  <a:cubicBezTo>
                    <a:pt x="174879" y="359791"/>
                    <a:pt x="6604" y="465836"/>
                    <a:pt x="0" y="463931"/>
                  </a:cubicBezTo>
                  <a:lnTo>
                    <a:pt x="381" y="462661"/>
                  </a:lnTo>
                  <a:cubicBezTo>
                    <a:pt x="6858" y="463804"/>
                    <a:pt x="192913" y="341249"/>
                    <a:pt x="192913" y="341249"/>
                  </a:cubicBezTo>
                  <a:moveTo>
                    <a:pt x="482981" y="251333"/>
                  </a:moveTo>
                  <a:cubicBezTo>
                    <a:pt x="484124" y="253746"/>
                    <a:pt x="485521" y="256413"/>
                    <a:pt x="487299" y="257937"/>
                  </a:cubicBezTo>
                  <a:cubicBezTo>
                    <a:pt x="487807" y="258318"/>
                    <a:pt x="488188" y="258445"/>
                    <a:pt x="488696" y="258699"/>
                  </a:cubicBezTo>
                  <a:lnTo>
                    <a:pt x="490728" y="259461"/>
                  </a:lnTo>
                  <a:cubicBezTo>
                    <a:pt x="492125" y="259842"/>
                    <a:pt x="493395" y="260350"/>
                    <a:pt x="494792" y="260731"/>
                  </a:cubicBezTo>
                  <a:cubicBezTo>
                    <a:pt x="505968" y="263652"/>
                    <a:pt x="517271" y="265557"/>
                    <a:pt x="528574" y="267462"/>
                  </a:cubicBezTo>
                  <a:cubicBezTo>
                    <a:pt x="532130" y="267970"/>
                    <a:pt x="535686" y="268478"/>
                    <a:pt x="539242" y="269113"/>
                  </a:cubicBezTo>
                  <a:cubicBezTo>
                    <a:pt x="520827" y="262763"/>
                    <a:pt x="501142" y="255905"/>
                    <a:pt x="482092" y="249047"/>
                  </a:cubicBezTo>
                  <a:close/>
                  <a:moveTo>
                    <a:pt x="409321" y="223139"/>
                  </a:moveTo>
                  <a:cubicBezTo>
                    <a:pt x="409321" y="223012"/>
                    <a:pt x="409321" y="222758"/>
                    <a:pt x="409321" y="222504"/>
                  </a:cubicBezTo>
                  <a:cubicBezTo>
                    <a:pt x="407924" y="221996"/>
                    <a:pt x="406527" y="221488"/>
                    <a:pt x="405257" y="220980"/>
                  </a:cubicBezTo>
                  <a:cubicBezTo>
                    <a:pt x="406654" y="221742"/>
                    <a:pt x="408051" y="222377"/>
                    <a:pt x="409321" y="223012"/>
                  </a:cubicBezTo>
                  <a:moveTo>
                    <a:pt x="403733" y="156845"/>
                  </a:moveTo>
                  <a:cubicBezTo>
                    <a:pt x="403479" y="154305"/>
                    <a:pt x="403225" y="151765"/>
                    <a:pt x="402971" y="149479"/>
                  </a:cubicBezTo>
                  <a:cubicBezTo>
                    <a:pt x="402590" y="149606"/>
                    <a:pt x="402336" y="149860"/>
                    <a:pt x="401955" y="149987"/>
                  </a:cubicBezTo>
                  <a:cubicBezTo>
                    <a:pt x="399923" y="151257"/>
                    <a:pt x="398018" y="152654"/>
                    <a:pt x="396113" y="154051"/>
                  </a:cubicBezTo>
                  <a:cubicBezTo>
                    <a:pt x="398653" y="154940"/>
                    <a:pt x="401193" y="155956"/>
                    <a:pt x="403733" y="156845"/>
                  </a:cubicBezTo>
                  <a:moveTo>
                    <a:pt x="389001" y="151511"/>
                  </a:moveTo>
                  <a:cubicBezTo>
                    <a:pt x="391922" y="149098"/>
                    <a:pt x="394970" y="146558"/>
                    <a:pt x="398272" y="144272"/>
                  </a:cubicBezTo>
                  <a:cubicBezTo>
                    <a:pt x="400177" y="143002"/>
                    <a:pt x="402336" y="141732"/>
                    <a:pt x="404876" y="141097"/>
                  </a:cubicBezTo>
                  <a:cubicBezTo>
                    <a:pt x="405511" y="140970"/>
                    <a:pt x="406273" y="140970"/>
                    <a:pt x="406908" y="141097"/>
                  </a:cubicBezTo>
                  <a:cubicBezTo>
                    <a:pt x="407289" y="141224"/>
                    <a:pt x="407670" y="141351"/>
                    <a:pt x="408051" y="141605"/>
                  </a:cubicBezTo>
                  <a:lnTo>
                    <a:pt x="408305" y="141732"/>
                  </a:lnTo>
                  <a:cubicBezTo>
                    <a:pt x="408432" y="141732"/>
                    <a:pt x="408559" y="141986"/>
                    <a:pt x="408559" y="141986"/>
                  </a:cubicBezTo>
                  <a:lnTo>
                    <a:pt x="408813" y="142367"/>
                  </a:lnTo>
                  <a:cubicBezTo>
                    <a:pt x="409448" y="143764"/>
                    <a:pt x="409702" y="144907"/>
                    <a:pt x="410083" y="146050"/>
                  </a:cubicBezTo>
                  <a:cubicBezTo>
                    <a:pt x="410972" y="150495"/>
                    <a:pt x="411353" y="155067"/>
                    <a:pt x="411988" y="159766"/>
                  </a:cubicBezTo>
                  <a:cubicBezTo>
                    <a:pt x="425196" y="164719"/>
                    <a:pt x="437515" y="169418"/>
                    <a:pt x="449072" y="173990"/>
                  </a:cubicBezTo>
                  <a:cubicBezTo>
                    <a:pt x="448818" y="172466"/>
                    <a:pt x="448564" y="170942"/>
                    <a:pt x="448437" y="169418"/>
                  </a:cubicBezTo>
                  <a:cubicBezTo>
                    <a:pt x="447548" y="163703"/>
                    <a:pt x="446786" y="157988"/>
                    <a:pt x="445897" y="152400"/>
                  </a:cubicBezTo>
                  <a:cubicBezTo>
                    <a:pt x="445262" y="146812"/>
                    <a:pt x="444500" y="141097"/>
                    <a:pt x="443865" y="135509"/>
                  </a:cubicBezTo>
                  <a:cubicBezTo>
                    <a:pt x="442595" y="124333"/>
                    <a:pt x="441325" y="113284"/>
                    <a:pt x="440055" y="102489"/>
                  </a:cubicBezTo>
                  <a:cubicBezTo>
                    <a:pt x="438785" y="91694"/>
                    <a:pt x="437515" y="81026"/>
                    <a:pt x="436499" y="70612"/>
                  </a:cubicBezTo>
                  <a:cubicBezTo>
                    <a:pt x="436245" y="68326"/>
                    <a:pt x="435991" y="66040"/>
                    <a:pt x="435737" y="63754"/>
                  </a:cubicBezTo>
                  <a:cubicBezTo>
                    <a:pt x="433705" y="65913"/>
                    <a:pt x="431673" y="67945"/>
                    <a:pt x="429768" y="70104"/>
                  </a:cubicBezTo>
                  <a:cubicBezTo>
                    <a:pt x="423291" y="76835"/>
                    <a:pt x="417195" y="83566"/>
                    <a:pt x="411353" y="89916"/>
                  </a:cubicBezTo>
                  <a:cubicBezTo>
                    <a:pt x="399669" y="102743"/>
                    <a:pt x="388747" y="114554"/>
                    <a:pt x="379222" y="124968"/>
                  </a:cubicBezTo>
                  <a:cubicBezTo>
                    <a:pt x="373507" y="131318"/>
                    <a:pt x="368173" y="137033"/>
                    <a:pt x="363220" y="142240"/>
                  </a:cubicBezTo>
                  <a:cubicBezTo>
                    <a:pt x="372110" y="145415"/>
                    <a:pt x="380746" y="148463"/>
                    <a:pt x="389128" y="151511"/>
                  </a:cubicBezTo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58" id="58"/>
          <p:cNvSpPr txBox="true"/>
          <p:nvPr/>
        </p:nvSpPr>
        <p:spPr>
          <a:xfrm rot="0">
            <a:off x="1613853" y="6180548"/>
            <a:ext cx="2637703" cy="35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b="true" sz="2352" spc="42">
                <a:solidFill>
                  <a:srgbClr val="231F2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DENGUE MATA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730167" y="894855"/>
            <a:ext cx="2299630" cy="3080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b="true" sz="3895" spc="11">
                <a:solidFill>
                  <a:srgbClr val="ED1C24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 ÁGUA MAIS MORTAL PODE ESTAR NO SEU QUINTAL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4570619" y="876043"/>
            <a:ext cx="840791" cy="22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5"/>
              </a:lnSpc>
            </a:pPr>
            <a:r>
              <a:rPr lang="en-US" b="true" sz="673">
                <a:solidFill>
                  <a:srgbClr val="FFFFFF"/>
                </a:solidFill>
                <a:latin typeface="Futura Medium"/>
                <a:ea typeface="Futura Medium"/>
                <a:cs typeface="Futura Medium"/>
                <a:sym typeface="Futura Medium"/>
              </a:rPr>
              <a:t>SÃO PAULO </a:t>
            </a:r>
            <a:r>
              <a:rPr lang="en-US" b="true" sz="673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rPr>
              <a:t>SÃO TODOS CONTRA 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4823270" y="1087364"/>
            <a:ext cx="562337" cy="117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5"/>
              </a:lnSpc>
            </a:pPr>
            <a:r>
              <a:rPr lang="en-US" b="true" sz="673" spc="4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rPr>
              <a:t>O MOSQUITO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739430" y="1376048"/>
            <a:ext cx="302285" cy="93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"/>
              </a:lnSpc>
            </a:pPr>
            <a:r>
              <a:rPr lang="en-US" b="true" sz="573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rPr>
              <a:t>ACESSE E 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682271" y="1461545"/>
            <a:ext cx="342976" cy="93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"/>
              </a:lnSpc>
            </a:pPr>
            <a:r>
              <a:rPr lang="en-US" b="true" sz="573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rPr>
              <a:t>SAIBA MAIS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33505" y="8232486"/>
            <a:ext cx="2363200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"/>
              </a:lnSpc>
            </a:pPr>
            <a:r>
              <a:rPr lang="en-US" sz="6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001-05 SAOLOURENCODASERRA - 210mmx148mm Ago25.indd 1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124898" y="8232486"/>
            <a:ext cx="561784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"/>
              </a:lnSpc>
            </a:pPr>
            <a:r>
              <a:rPr lang="en-US" sz="6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05</a:t>
            </a:r>
            <a:r>
              <a:rPr lang="en-US" sz="6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/08/25 08:32</a:t>
            </a:r>
          </a:p>
        </p:txBody>
      </p:sp>
      <p:sp>
        <p:nvSpPr>
          <p:cNvPr name="Freeform 66" id="66"/>
          <p:cNvSpPr/>
          <p:nvPr/>
        </p:nvSpPr>
        <p:spPr>
          <a:xfrm flipH="false" flipV="false" rot="0">
            <a:off x="2266390" y="7096849"/>
            <a:ext cx="503316" cy="455190"/>
          </a:xfrm>
          <a:custGeom>
            <a:avLst/>
            <a:gdLst/>
            <a:ahLst/>
            <a:cxnLst/>
            <a:rect r="r" b="b" t="t" l="l"/>
            <a:pathLst>
              <a:path h="455190" w="503316">
                <a:moveTo>
                  <a:pt x="0" y="0"/>
                </a:moveTo>
                <a:lnTo>
                  <a:pt x="503316" y="0"/>
                </a:lnTo>
                <a:lnTo>
                  <a:pt x="503316" y="455190"/>
                </a:lnTo>
                <a:lnTo>
                  <a:pt x="0" y="4551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7" id="67"/>
          <p:cNvSpPr txBox="true"/>
          <p:nvPr/>
        </p:nvSpPr>
        <p:spPr>
          <a:xfrm rot="0">
            <a:off x="1313647" y="7125424"/>
            <a:ext cx="802916" cy="64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11"/>
              </a:lnSpc>
            </a:pPr>
            <a:r>
              <a:rPr lang="en-US" sz="1732" b="true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São Lourenço da Serra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698041" y="7247864"/>
            <a:ext cx="567981" cy="454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36"/>
              </a:lnSpc>
            </a:pPr>
            <a:r>
              <a:rPr lang="en-US" sz="883">
                <a:solidFill>
                  <a:srgbClr val="FFFFFF"/>
                </a:solidFill>
                <a:latin typeface="Kollektif"/>
                <a:ea typeface="Kollektif"/>
                <a:cs typeface="Kollektif"/>
                <a:sym typeface="Kollektif"/>
              </a:rPr>
              <a:t>Secretaria Municipal de Saúde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2175074" y="7537591"/>
            <a:ext cx="6859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CIDADE NATUREZA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6714" y="227143"/>
            <a:ext cx="5687568" cy="7918704"/>
          </a:xfrm>
          <a:custGeom>
            <a:avLst/>
            <a:gdLst/>
            <a:ahLst/>
            <a:cxnLst/>
            <a:rect r="r" b="b" t="t" l="l"/>
            <a:pathLst>
              <a:path h="7918704" w="5687568">
                <a:moveTo>
                  <a:pt x="0" y="0"/>
                </a:moveTo>
                <a:lnTo>
                  <a:pt x="5687568" y="0"/>
                </a:lnTo>
                <a:lnTo>
                  <a:pt x="5687568" y="7918704"/>
                </a:lnTo>
                <a:lnTo>
                  <a:pt x="0" y="7918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6267993" cy="8499996"/>
          </a:xfrm>
          <a:custGeom>
            <a:avLst/>
            <a:gdLst/>
            <a:ahLst/>
            <a:cxnLst/>
            <a:rect r="r" b="b" t="t" l="l"/>
            <a:pathLst>
              <a:path h="8499996" w="6267993">
                <a:moveTo>
                  <a:pt x="0" y="0"/>
                </a:moveTo>
                <a:lnTo>
                  <a:pt x="6267993" y="0"/>
                </a:lnTo>
                <a:lnTo>
                  <a:pt x="6267993" y="8499996"/>
                </a:lnTo>
                <a:lnTo>
                  <a:pt x="0" y="8499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66390" y="7096849"/>
            <a:ext cx="503316" cy="455190"/>
          </a:xfrm>
          <a:custGeom>
            <a:avLst/>
            <a:gdLst/>
            <a:ahLst/>
            <a:cxnLst/>
            <a:rect r="r" b="b" t="t" l="l"/>
            <a:pathLst>
              <a:path h="455190" w="503316">
                <a:moveTo>
                  <a:pt x="0" y="0"/>
                </a:moveTo>
                <a:lnTo>
                  <a:pt x="503316" y="0"/>
                </a:lnTo>
                <a:lnTo>
                  <a:pt x="503316" y="455190"/>
                </a:lnTo>
                <a:lnTo>
                  <a:pt x="0" y="455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78473" y="855689"/>
            <a:ext cx="2636687" cy="709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b="true" sz="2552">
                <a:solidFill>
                  <a:srgbClr val="ED1C24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ELIMINE A ÁGUA PARADA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61856" y="1564991"/>
            <a:ext cx="2543220" cy="35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b="true" sz="2352" spc="42">
                <a:solidFill>
                  <a:srgbClr val="231F2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DENGUE MATA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11192" y="4460262"/>
            <a:ext cx="1753962" cy="27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9"/>
              </a:lnSpc>
            </a:pPr>
            <a:r>
              <a:rPr lang="en-US" b="true" sz="1450">
                <a:solidFill>
                  <a:srgbClr val="FFFFFF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ESVAZIE GARRAFAS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59225" y="3617733"/>
            <a:ext cx="2057895" cy="27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9"/>
              </a:lnSpc>
            </a:pPr>
            <a:r>
              <a:rPr lang="en-US" b="true" sz="1450" spc="10">
                <a:solidFill>
                  <a:srgbClr val="FFFFFF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TIRE A ÁGUA DE PNEUS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16563" y="6120446"/>
            <a:ext cx="2566549" cy="27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9"/>
              </a:lnSpc>
            </a:pPr>
            <a:r>
              <a:rPr lang="en-US" b="true" sz="1450" spc="2">
                <a:solidFill>
                  <a:srgbClr val="FFFFFF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NÃO USE PRATOS EM VASOS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97466" y="5203893"/>
            <a:ext cx="2781414" cy="478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b="true" sz="1450" spc="10">
                <a:solidFill>
                  <a:srgbClr val="FFFFFF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MANTENHA LIXEIRAS E CAIXAS D’ÁGUA TAMPADAS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3505" y="8232486"/>
            <a:ext cx="2363200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"/>
              </a:lnSpc>
            </a:pPr>
            <a:r>
              <a:rPr lang="en-US" sz="6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001-05 SAOLOURENCODASERRA - 210mmx148mm Ago25.indd 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24898" y="8232486"/>
            <a:ext cx="561784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"/>
              </a:lnSpc>
            </a:pPr>
            <a:r>
              <a:rPr lang="en-US" sz="6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05/08/25 08:32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8473" y="6862267"/>
            <a:ext cx="466897" cy="9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5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13647" y="7125424"/>
            <a:ext cx="802916" cy="64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11"/>
              </a:lnSpc>
            </a:pPr>
            <a:r>
              <a:rPr lang="en-US" sz="1732" b="true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São Lourenço da Serra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8041" y="7247864"/>
            <a:ext cx="567981" cy="454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36"/>
              </a:lnSpc>
            </a:pPr>
            <a:r>
              <a:rPr lang="en-US" sz="883">
                <a:solidFill>
                  <a:srgbClr val="FFFFFF"/>
                </a:solidFill>
                <a:latin typeface="Kollektif"/>
                <a:ea typeface="Kollektif"/>
                <a:cs typeface="Kollektif"/>
                <a:sym typeface="Kollektif"/>
              </a:rPr>
              <a:t>Secretaria Municipal de Saúde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75074" y="7537591"/>
            <a:ext cx="6859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CIDADE NATUREZA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DAGtP1UZf6A</dc:identifier>
  <dcterms:modified xsi:type="dcterms:W3CDTF">2011-08-01T06:04:30Z</dcterms:modified>
  <cp:revision>1</cp:revision>
  <dc:title>0060-001_GovernoSP_Filipeta_Dengue_297x420cm_Fev24.pdf</dc:title>
</cp:coreProperties>
</file>